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86" r:id="rId3"/>
    <p:sldId id="279" r:id="rId4"/>
    <p:sldId id="280" r:id="rId5"/>
    <p:sldId id="256" r:id="rId6"/>
    <p:sldId id="275" r:id="rId7"/>
    <p:sldId id="281" r:id="rId8"/>
    <p:sldId id="282" r:id="rId9"/>
    <p:sldId id="283" r:id="rId10"/>
    <p:sldId id="284" r:id="rId11"/>
    <p:sldId id="28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xuan" initials="l" lastIdx="1" clrIdx="0">
    <p:extLst>
      <p:ext uri="{19B8F6BF-5375-455C-9EA6-DF929625EA0E}">
        <p15:presenceInfo xmlns:p15="http://schemas.microsoft.com/office/powerpoint/2012/main" userId="12fff4125e33f4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94223"/>
    <a:srgbClr val="2A0AB2"/>
    <a:srgbClr val="E1EAAC"/>
    <a:srgbClr val="FF9933"/>
    <a:srgbClr val="800000"/>
    <a:srgbClr val="E32929"/>
    <a:srgbClr val="06460E"/>
    <a:srgbClr val="FFBD5D"/>
    <a:srgbClr val="FF2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4660"/>
  </p:normalViewPr>
  <p:slideViewPr>
    <p:cSldViewPr snapToGrid="0">
      <p:cViewPr varScale="1">
        <p:scale>
          <a:sx n="114" d="100"/>
          <a:sy n="114" d="100"/>
        </p:scale>
        <p:origin x="79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09T14:36:13.581" idx="1">
    <p:pos x="7680" y="0"/>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E995E-B1E5-4C5F-A8D7-96B1EBB87C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5E4BAF-97AB-466A-9A3E-9470D607A4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D2B218-3FD5-4714-B978-E237277081C6}"/>
              </a:ext>
            </a:extLst>
          </p:cNvPr>
          <p:cNvSpPr>
            <a:spLocks noGrp="1"/>
          </p:cNvSpPr>
          <p:nvPr>
            <p:ph type="dt" sz="half" idx="10"/>
          </p:nvPr>
        </p:nvSpPr>
        <p:spPr/>
        <p:txBody>
          <a:bodyPr/>
          <a:lstStyle/>
          <a:p>
            <a:fld id="{8681B9DF-2453-46A1-AA23-1277FFE83655}" type="datetimeFigureOut">
              <a:rPr lang="en-US" smtClean="0"/>
              <a:t>7/18/2021</a:t>
            </a:fld>
            <a:endParaRPr lang="en-US"/>
          </a:p>
        </p:txBody>
      </p:sp>
      <p:sp>
        <p:nvSpPr>
          <p:cNvPr id="5" name="Footer Placeholder 4">
            <a:extLst>
              <a:ext uri="{FF2B5EF4-FFF2-40B4-BE49-F238E27FC236}">
                <a16:creationId xmlns:a16="http://schemas.microsoft.com/office/drawing/2014/main" id="{F4DFD463-B04F-4370-B36C-07CB175BC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2C348-28AA-4C91-94AE-8E5EFCFDE803}"/>
              </a:ext>
            </a:extLst>
          </p:cNvPr>
          <p:cNvSpPr>
            <a:spLocks noGrp="1"/>
          </p:cNvSpPr>
          <p:nvPr>
            <p:ph type="sldNum" sz="quarter" idx="12"/>
          </p:nvPr>
        </p:nvSpPr>
        <p:spPr/>
        <p:txBody>
          <a:bodyPr/>
          <a:lstStyle/>
          <a:p>
            <a:fld id="{5DBBF49A-F834-4F20-A51E-5D832CB298AD}" type="slidenum">
              <a:rPr lang="en-US" smtClean="0"/>
              <a:t>‹#›</a:t>
            </a:fld>
            <a:endParaRPr lang="en-US"/>
          </a:p>
        </p:txBody>
      </p:sp>
    </p:spTree>
    <p:extLst>
      <p:ext uri="{BB962C8B-B14F-4D97-AF65-F5344CB8AC3E}">
        <p14:creationId xmlns:p14="http://schemas.microsoft.com/office/powerpoint/2010/main" val="1680508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30A6-D395-4752-A9DC-7196214A12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BFFEAE-A655-47E1-BE74-3337FE34F1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8BF88-A6A6-4A7F-9AE8-6D361F8D09E0}"/>
              </a:ext>
            </a:extLst>
          </p:cNvPr>
          <p:cNvSpPr>
            <a:spLocks noGrp="1"/>
          </p:cNvSpPr>
          <p:nvPr>
            <p:ph type="dt" sz="half" idx="10"/>
          </p:nvPr>
        </p:nvSpPr>
        <p:spPr/>
        <p:txBody>
          <a:bodyPr/>
          <a:lstStyle/>
          <a:p>
            <a:fld id="{8681B9DF-2453-46A1-AA23-1277FFE83655}" type="datetimeFigureOut">
              <a:rPr lang="en-US" smtClean="0"/>
              <a:t>7/18/2021</a:t>
            </a:fld>
            <a:endParaRPr lang="en-US"/>
          </a:p>
        </p:txBody>
      </p:sp>
      <p:sp>
        <p:nvSpPr>
          <p:cNvPr id="5" name="Footer Placeholder 4">
            <a:extLst>
              <a:ext uri="{FF2B5EF4-FFF2-40B4-BE49-F238E27FC236}">
                <a16:creationId xmlns:a16="http://schemas.microsoft.com/office/drawing/2014/main" id="{1B3B2368-8061-4713-9426-1384402C3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CAC52-64F6-4157-B851-8AA28D8C4FA1}"/>
              </a:ext>
            </a:extLst>
          </p:cNvPr>
          <p:cNvSpPr>
            <a:spLocks noGrp="1"/>
          </p:cNvSpPr>
          <p:nvPr>
            <p:ph type="sldNum" sz="quarter" idx="12"/>
          </p:nvPr>
        </p:nvSpPr>
        <p:spPr/>
        <p:txBody>
          <a:bodyPr/>
          <a:lstStyle/>
          <a:p>
            <a:fld id="{5DBBF49A-F834-4F20-A51E-5D832CB298AD}" type="slidenum">
              <a:rPr lang="en-US" smtClean="0"/>
              <a:t>‹#›</a:t>
            </a:fld>
            <a:endParaRPr lang="en-US"/>
          </a:p>
        </p:txBody>
      </p:sp>
    </p:spTree>
    <p:extLst>
      <p:ext uri="{BB962C8B-B14F-4D97-AF65-F5344CB8AC3E}">
        <p14:creationId xmlns:p14="http://schemas.microsoft.com/office/powerpoint/2010/main" val="3002623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665FF0-B603-46AC-A751-951874E756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36353B-A9D2-4C8E-A0DC-E38AD25C88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9D390E-62B3-494F-9A67-3C6E343C608B}"/>
              </a:ext>
            </a:extLst>
          </p:cNvPr>
          <p:cNvSpPr>
            <a:spLocks noGrp="1"/>
          </p:cNvSpPr>
          <p:nvPr>
            <p:ph type="dt" sz="half" idx="10"/>
          </p:nvPr>
        </p:nvSpPr>
        <p:spPr/>
        <p:txBody>
          <a:bodyPr/>
          <a:lstStyle/>
          <a:p>
            <a:fld id="{8681B9DF-2453-46A1-AA23-1277FFE83655}" type="datetimeFigureOut">
              <a:rPr lang="en-US" smtClean="0"/>
              <a:t>7/18/2021</a:t>
            </a:fld>
            <a:endParaRPr lang="en-US"/>
          </a:p>
        </p:txBody>
      </p:sp>
      <p:sp>
        <p:nvSpPr>
          <p:cNvPr id="5" name="Footer Placeholder 4">
            <a:extLst>
              <a:ext uri="{FF2B5EF4-FFF2-40B4-BE49-F238E27FC236}">
                <a16:creationId xmlns:a16="http://schemas.microsoft.com/office/drawing/2014/main" id="{D1B9A9CE-301A-43DA-8C39-37E49554A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EF940-7318-42DC-8B4E-DEA6ADF4B081}"/>
              </a:ext>
            </a:extLst>
          </p:cNvPr>
          <p:cNvSpPr>
            <a:spLocks noGrp="1"/>
          </p:cNvSpPr>
          <p:nvPr>
            <p:ph type="sldNum" sz="quarter" idx="12"/>
          </p:nvPr>
        </p:nvSpPr>
        <p:spPr/>
        <p:txBody>
          <a:bodyPr/>
          <a:lstStyle/>
          <a:p>
            <a:fld id="{5DBBF49A-F834-4F20-A51E-5D832CB298AD}" type="slidenum">
              <a:rPr lang="en-US" smtClean="0"/>
              <a:t>‹#›</a:t>
            </a:fld>
            <a:endParaRPr lang="en-US"/>
          </a:p>
        </p:txBody>
      </p:sp>
    </p:spTree>
    <p:extLst>
      <p:ext uri="{BB962C8B-B14F-4D97-AF65-F5344CB8AC3E}">
        <p14:creationId xmlns:p14="http://schemas.microsoft.com/office/powerpoint/2010/main" val="3374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EF6A2FE-B5CF-47F9-8022-F78B3B875CAB}" type="datetimeFigureOut">
              <a:rPr lang="en-GB" smtClean="0"/>
              <a:t>18/07/2021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A10BEA-0573-4CFB-BB53-C01773A1972C}" type="slidenum">
              <a:rPr lang="en-GB" smtClean="0"/>
              <a:t>‹#›</a:t>
            </a:fld>
            <a:endParaRPr lang="en-GB"/>
          </a:p>
        </p:txBody>
      </p:sp>
    </p:spTree>
    <p:extLst>
      <p:ext uri="{BB962C8B-B14F-4D97-AF65-F5344CB8AC3E}">
        <p14:creationId xmlns:p14="http://schemas.microsoft.com/office/powerpoint/2010/main" val="3926482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EF6A2FE-B5CF-47F9-8022-F78B3B875CAB}" type="datetimeFigureOut">
              <a:rPr lang="en-GB" smtClean="0"/>
              <a:t>18/07/2021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A10BEA-0573-4CFB-BB53-C01773A1972C}" type="slidenum">
              <a:rPr lang="en-GB" smtClean="0"/>
              <a:t>‹#›</a:t>
            </a:fld>
            <a:endParaRPr lang="en-GB"/>
          </a:p>
        </p:txBody>
      </p:sp>
    </p:spTree>
    <p:extLst>
      <p:ext uri="{BB962C8B-B14F-4D97-AF65-F5344CB8AC3E}">
        <p14:creationId xmlns:p14="http://schemas.microsoft.com/office/powerpoint/2010/main" val="3310562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F6A2FE-B5CF-47F9-8022-F78B3B875CAB}" type="datetimeFigureOut">
              <a:rPr lang="en-GB" smtClean="0"/>
              <a:t>18/07/2021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A10BEA-0573-4CFB-BB53-C01773A1972C}" type="slidenum">
              <a:rPr lang="en-GB" smtClean="0"/>
              <a:t>‹#›</a:t>
            </a:fld>
            <a:endParaRPr lang="en-GB"/>
          </a:p>
        </p:txBody>
      </p:sp>
    </p:spTree>
    <p:extLst>
      <p:ext uri="{BB962C8B-B14F-4D97-AF65-F5344CB8AC3E}">
        <p14:creationId xmlns:p14="http://schemas.microsoft.com/office/powerpoint/2010/main" val="2010415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EF6A2FE-B5CF-47F9-8022-F78B3B875CAB}" type="datetimeFigureOut">
              <a:rPr lang="en-GB" smtClean="0"/>
              <a:t>18/07/2021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A10BEA-0573-4CFB-BB53-C01773A1972C}" type="slidenum">
              <a:rPr lang="en-GB" smtClean="0"/>
              <a:t>‹#›</a:t>
            </a:fld>
            <a:endParaRPr lang="en-GB"/>
          </a:p>
        </p:txBody>
      </p:sp>
    </p:spTree>
    <p:extLst>
      <p:ext uri="{BB962C8B-B14F-4D97-AF65-F5344CB8AC3E}">
        <p14:creationId xmlns:p14="http://schemas.microsoft.com/office/powerpoint/2010/main" val="3251797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EF6A2FE-B5CF-47F9-8022-F78B3B875CAB}" type="datetimeFigureOut">
              <a:rPr lang="en-GB" smtClean="0"/>
              <a:t>18/07/2021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5A10BEA-0573-4CFB-BB53-C01773A1972C}" type="slidenum">
              <a:rPr lang="en-GB" smtClean="0"/>
              <a:t>‹#›</a:t>
            </a:fld>
            <a:endParaRPr lang="en-GB"/>
          </a:p>
        </p:txBody>
      </p:sp>
    </p:spTree>
    <p:extLst>
      <p:ext uri="{BB962C8B-B14F-4D97-AF65-F5344CB8AC3E}">
        <p14:creationId xmlns:p14="http://schemas.microsoft.com/office/powerpoint/2010/main" val="1438509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EF6A2FE-B5CF-47F9-8022-F78B3B875CAB}" type="datetimeFigureOut">
              <a:rPr lang="en-GB" smtClean="0"/>
              <a:t>18/07/2021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A10BEA-0573-4CFB-BB53-C01773A1972C}" type="slidenum">
              <a:rPr lang="en-GB" smtClean="0"/>
              <a:t>‹#›</a:t>
            </a:fld>
            <a:endParaRPr lang="en-GB"/>
          </a:p>
        </p:txBody>
      </p:sp>
    </p:spTree>
    <p:extLst>
      <p:ext uri="{BB962C8B-B14F-4D97-AF65-F5344CB8AC3E}">
        <p14:creationId xmlns:p14="http://schemas.microsoft.com/office/powerpoint/2010/main" val="3604824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F6A2FE-B5CF-47F9-8022-F78B3B875CAB}" type="datetimeFigureOut">
              <a:rPr lang="en-GB" smtClean="0"/>
              <a:t>18/07/2021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5A10BEA-0573-4CFB-BB53-C01773A1972C}" type="slidenum">
              <a:rPr lang="en-GB" smtClean="0"/>
              <a:t>‹#›</a:t>
            </a:fld>
            <a:endParaRPr lang="en-GB"/>
          </a:p>
        </p:txBody>
      </p:sp>
    </p:spTree>
    <p:extLst>
      <p:ext uri="{BB962C8B-B14F-4D97-AF65-F5344CB8AC3E}">
        <p14:creationId xmlns:p14="http://schemas.microsoft.com/office/powerpoint/2010/main" val="1301936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F6A2FE-B5CF-47F9-8022-F78B3B875CAB}" type="datetimeFigureOut">
              <a:rPr lang="en-GB" smtClean="0"/>
              <a:t>18/07/2021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A10BEA-0573-4CFB-BB53-C01773A1972C}" type="slidenum">
              <a:rPr lang="en-GB" smtClean="0"/>
              <a:t>‹#›</a:t>
            </a:fld>
            <a:endParaRPr lang="en-GB"/>
          </a:p>
        </p:txBody>
      </p:sp>
    </p:spTree>
    <p:extLst>
      <p:ext uri="{BB962C8B-B14F-4D97-AF65-F5344CB8AC3E}">
        <p14:creationId xmlns:p14="http://schemas.microsoft.com/office/powerpoint/2010/main" val="3026245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A9C4B-E409-4776-957C-AFD139AD6D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1510F9-4E11-4BEA-A754-D1D1A70322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EB684-3CD0-48B9-BC07-A3618D2CC2DD}"/>
              </a:ext>
            </a:extLst>
          </p:cNvPr>
          <p:cNvSpPr>
            <a:spLocks noGrp="1"/>
          </p:cNvSpPr>
          <p:nvPr>
            <p:ph type="dt" sz="half" idx="10"/>
          </p:nvPr>
        </p:nvSpPr>
        <p:spPr/>
        <p:txBody>
          <a:bodyPr/>
          <a:lstStyle/>
          <a:p>
            <a:fld id="{8681B9DF-2453-46A1-AA23-1277FFE83655}" type="datetimeFigureOut">
              <a:rPr lang="en-US" smtClean="0"/>
              <a:t>7/18/2021</a:t>
            </a:fld>
            <a:endParaRPr lang="en-US"/>
          </a:p>
        </p:txBody>
      </p:sp>
      <p:sp>
        <p:nvSpPr>
          <p:cNvPr id="5" name="Footer Placeholder 4">
            <a:extLst>
              <a:ext uri="{FF2B5EF4-FFF2-40B4-BE49-F238E27FC236}">
                <a16:creationId xmlns:a16="http://schemas.microsoft.com/office/drawing/2014/main" id="{B6659879-8B82-4343-B24F-A054629C9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58079-D737-41CF-A843-AFD999037565}"/>
              </a:ext>
            </a:extLst>
          </p:cNvPr>
          <p:cNvSpPr>
            <a:spLocks noGrp="1"/>
          </p:cNvSpPr>
          <p:nvPr>
            <p:ph type="sldNum" sz="quarter" idx="12"/>
          </p:nvPr>
        </p:nvSpPr>
        <p:spPr/>
        <p:txBody>
          <a:bodyPr/>
          <a:lstStyle/>
          <a:p>
            <a:fld id="{5DBBF49A-F834-4F20-A51E-5D832CB298AD}" type="slidenum">
              <a:rPr lang="en-US" smtClean="0"/>
              <a:t>‹#›</a:t>
            </a:fld>
            <a:endParaRPr lang="en-US"/>
          </a:p>
        </p:txBody>
      </p:sp>
    </p:spTree>
    <p:extLst>
      <p:ext uri="{BB962C8B-B14F-4D97-AF65-F5344CB8AC3E}">
        <p14:creationId xmlns:p14="http://schemas.microsoft.com/office/powerpoint/2010/main" val="3155521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F6A2FE-B5CF-47F9-8022-F78B3B875CAB}" type="datetimeFigureOut">
              <a:rPr lang="en-GB" smtClean="0"/>
              <a:t>18/07/2021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A10BEA-0573-4CFB-BB53-C01773A1972C}" type="slidenum">
              <a:rPr lang="en-GB" smtClean="0"/>
              <a:t>‹#›</a:t>
            </a:fld>
            <a:endParaRPr lang="en-GB"/>
          </a:p>
        </p:txBody>
      </p:sp>
    </p:spTree>
    <p:extLst>
      <p:ext uri="{BB962C8B-B14F-4D97-AF65-F5344CB8AC3E}">
        <p14:creationId xmlns:p14="http://schemas.microsoft.com/office/powerpoint/2010/main" val="3947758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EF6A2FE-B5CF-47F9-8022-F78B3B875CAB}" type="datetimeFigureOut">
              <a:rPr lang="en-GB" smtClean="0"/>
              <a:t>18/07/2021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A10BEA-0573-4CFB-BB53-C01773A1972C}" type="slidenum">
              <a:rPr lang="en-GB" smtClean="0"/>
              <a:t>‹#›</a:t>
            </a:fld>
            <a:endParaRPr lang="en-GB"/>
          </a:p>
        </p:txBody>
      </p:sp>
    </p:spTree>
    <p:extLst>
      <p:ext uri="{BB962C8B-B14F-4D97-AF65-F5344CB8AC3E}">
        <p14:creationId xmlns:p14="http://schemas.microsoft.com/office/powerpoint/2010/main" val="3046668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EF6A2FE-B5CF-47F9-8022-F78B3B875CAB}" type="datetimeFigureOut">
              <a:rPr lang="en-GB" smtClean="0"/>
              <a:t>18/07/2021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A10BEA-0573-4CFB-BB53-C01773A1972C}" type="slidenum">
              <a:rPr lang="en-GB" smtClean="0"/>
              <a:t>‹#›</a:t>
            </a:fld>
            <a:endParaRPr lang="en-GB"/>
          </a:p>
        </p:txBody>
      </p:sp>
    </p:spTree>
    <p:extLst>
      <p:ext uri="{BB962C8B-B14F-4D97-AF65-F5344CB8AC3E}">
        <p14:creationId xmlns:p14="http://schemas.microsoft.com/office/powerpoint/2010/main" val="3571420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E989-F1AC-49A4-AB09-0CF6B83056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7EC8B4-B8D5-428A-97AB-78524040BE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D7DC5-88DE-4746-857F-9FFB38C1FD49}"/>
              </a:ext>
            </a:extLst>
          </p:cNvPr>
          <p:cNvSpPr>
            <a:spLocks noGrp="1"/>
          </p:cNvSpPr>
          <p:nvPr>
            <p:ph type="dt" sz="half" idx="10"/>
          </p:nvPr>
        </p:nvSpPr>
        <p:spPr/>
        <p:txBody>
          <a:bodyPr/>
          <a:lstStyle/>
          <a:p>
            <a:fld id="{8681B9DF-2453-46A1-AA23-1277FFE83655}" type="datetimeFigureOut">
              <a:rPr lang="en-US" smtClean="0"/>
              <a:t>7/18/2021</a:t>
            </a:fld>
            <a:endParaRPr lang="en-US"/>
          </a:p>
        </p:txBody>
      </p:sp>
      <p:sp>
        <p:nvSpPr>
          <p:cNvPr id="5" name="Footer Placeholder 4">
            <a:extLst>
              <a:ext uri="{FF2B5EF4-FFF2-40B4-BE49-F238E27FC236}">
                <a16:creationId xmlns:a16="http://schemas.microsoft.com/office/drawing/2014/main" id="{544CC806-9F60-4255-9C33-54ACDB849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919FA-6365-432F-8CDE-E78388E35359}"/>
              </a:ext>
            </a:extLst>
          </p:cNvPr>
          <p:cNvSpPr>
            <a:spLocks noGrp="1"/>
          </p:cNvSpPr>
          <p:nvPr>
            <p:ph type="sldNum" sz="quarter" idx="12"/>
          </p:nvPr>
        </p:nvSpPr>
        <p:spPr/>
        <p:txBody>
          <a:bodyPr/>
          <a:lstStyle/>
          <a:p>
            <a:fld id="{5DBBF49A-F834-4F20-A51E-5D832CB298AD}" type="slidenum">
              <a:rPr lang="en-US" smtClean="0"/>
              <a:t>‹#›</a:t>
            </a:fld>
            <a:endParaRPr lang="en-US"/>
          </a:p>
        </p:txBody>
      </p:sp>
    </p:spTree>
    <p:extLst>
      <p:ext uri="{BB962C8B-B14F-4D97-AF65-F5344CB8AC3E}">
        <p14:creationId xmlns:p14="http://schemas.microsoft.com/office/powerpoint/2010/main" val="175395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5106-5FF5-4C94-B062-14069382B3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424C75-FBA3-4276-8DCB-16628EF8DA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AAC2D1-BA2C-4672-A227-F1C3E68A2E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F3E02D-77D1-4CFE-8139-34A9DBF2E510}"/>
              </a:ext>
            </a:extLst>
          </p:cNvPr>
          <p:cNvSpPr>
            <a:spLocks noGrp="1"/>
          </p:cNvSpPr>
          <p:nvPr>
            <p:ph type="dt" sz="half" idx="10"/>
          </p:nvPr>
        </p:nvSpPr>
        <p:spPr/>
        <p:txBody>
          <a:bodyPr/>
          <a:lstStyle/>
          <a:p>
            <a:fld id="{8681B9DF-2453-46A1-AA23-1277FFE83655}" type="datetimeFigureOut">
              <a:rPr lang="en-US" smtClean="0"/>
              <a:t>7/18/2021</a:t>
            </a:fld>
            <a:endParaRPr lang="en-US"/>
          </a:p>
        </p:txBody>
      </p:sp>
      <p:sp>
        <p:nvSpPr>
          <p:cNvPr id="6" name="Footer Placeholder 5">
            <a:extLst>
              <a:ext uri="{FF2B5EF4-FFF2-40B4-BE49-F238E27FC236}">
                <a16:creationId xmlns:a16="http://schemas.microsoft.com/office/drawing/2014/main" id="{7D087F0B-58BA-4CE6-A30D-EDA89C0EDB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5285F4-D900-4C29-B9A0-B986076C4824}"/>
              </a:ext>
            </a:extLst>
          </p:cNvPr>
          <p:cNvSpPr>
            <a:spLocks noGrp="1"/>
          </p:cNvSpPr>
          <p:nvPr>
            <p:ph type="sldNum" sz="quarter" idx="12"/>
          </p:nvPr>
        </p:nvSpPr>
        <p:spPr/>
        <p:txBody>
          <a:bodyPr/>
          <a:lstStyle/>
          <a:p>
            <a:fld id="{5DBBF49A-F834-4F20-A51E-5D832CB298AD}" type="slidenum">
              <a:rPr lang="en-US" smtClean="0"/>
              <a:t>‹#›</a:t>
            </a:fld>
            <a:endParaRPr lang="en-US"/>
          </a:p>
        </p:txBody>
      </p:sp>
    </p:spTree>
    <p:extLst>
      <p:ext uri="{BB962C8B-B14F-4D97-AF65-F5344CB8AC3E}">
        <p14:creationId xmlns:p14="http://schemas.microsoft.com/office/powerpoint/2010/main" val="4159180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B1D64-F1B9-4864-85DB-496D3E87A6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539D73-B4D7-42F5-9315-69ABB6100B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46B89-7722-458B-ADB1-303BDC9571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E1F32A-12F0-402B-A14C-778EF730DD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327AA1-5689-451D-8723-8764ED2956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83931D-9530-4088-9889-AC0DD0D29D5D}"/>
              </a:ext>
            </a:extLst>
          </p:cNvPr>
          <p:cNvSpPr>
            <a:spLocks noGrp="1"/>
          </p:cNvSpPr>
          <p:nvPr>
            <p:ph type="dt" sz="half" idx="10"/>
          </p:nvPr>
        </p:nvSpPr>
        <p:spPr/>
        <p:txBody>
          <a:bodyPr/>
          <a:lstStyle/>
          <a:p>
            <a:fld id="{8681B9DF-2453-46A1-AA23-1277FFE83655}" type="datetimeFigureOut">
              <a:rPr lang="en-US" smtClean="0"/>
              <a:t>7/18/2021</a:t>
            </a:fld>
            <a:endParaRPr lang="en-US"/>
          </a:p>
        </p:txBody>
      </p:sp>
      <p:sp>
        <p:nvSpPr>
          <p:cNvPr id="8" name="Footer Placeholder 7">
            <a:extLst>
              <a:ext uri="{FF2B5EF4-FFF2-40B4-BE49-F238E27FC236}">
                <a16:creationId xmlns:a16="http://schemas.microsoft.com/office/drawing/2014/main" id="{2A470633-42C3-4982-93E6-9D4924F51F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02F65F-F784-48E3-B0FD-7C2AF3E69255}"/>
              </a:ext>
            </a:extLst>
          </p:cNvPr>
          <p:cNvSpPr>
            <a:spLocks noGrp="1"/>
          </p:cNvSpPr>
          <p:nvPr>
            <p:ph type="sldNum" sz="quarter" idx="12"/>
          </p:nvPr>
        </p:nvSpPr>
        <p:spPr/>
        <p:txBody>
          <a:bodyPr/>
          <a:lstStyle/>
          <a:p>
            <a:fld id="{5DBBF49A-F834-4F20-A51E-5D832CB298AD}" type="slidenum">
              <a:rPr lang="en-US" smtClean="0"/>
              <a:t>‹#›</a:t>
            </a:fld>
            <a:endParaRPr lang="en-US"/>
          </a:p>
        </p:txBody>
      </p:sp>
    </p:spTree>
    <p:extLst>
      <p:ext uri="{BB962C8B-B14F-4D97-AF65-F5344CB8AC3E}">
        <p14:creationId xmlns:p14="http://schemas.microsoft.com/office/powerpoint/2010/main" val="678918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62EE-C178-4258-A069-1F348C0CD3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854F33-1492-47E7-A5E5-FEB7BBA446B7}"/>
              </a:ext>
            </a:extLst>
          </p:cNvPr>
          <p:cNvSpPr>
            <a:spLocks noGrp="1"/>
          </p:cNvSpPr>
          <p:nvPr>
            <p:ph type="dt" sz="half" idx="10"/>
          </p:nvPr>
        </p:nvSpPr>
        <p:spPr/>
        <p:txBody>
          <a:bodyPr/>
          <a:lstStyle/>
          <a:p>
            <a:fld id="{8681B9DF-2453-46A1-AA23-1277FFE83655}" type="datetimeFigureOut">
              <a:rPr lang="en-US" smtClean="0"/>
              <a:t>7/18/2021</a:t>
            </a:fld>
            <a:endParaRPr lang="en-US"/>
          </a:p>
        </p:txBody>
      </p:sp>
      <p:sp>
        <p:nvSpPr>
          <p:cNvPr id="4" name="Footer Placeholder 3">
            <a:extLst>
              <a:ext uri="{FF2B5EF4-FFF2-40B4-BE49-F238E27FC236}">
                <a16:creationId xmlns:a16="http://schemas.microsoft.com/office/drawing/2014/main" id="{1E7AF34E-E5CD-4D88-99FC-694220F580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838ED0-BD21-49B2-AB7D-65BD3ECFC395}"/>
              </a:ext>
            </a:extLst>
          </p:cNvPr>
          <p:cNvSpPr>
            <a:spLocks noGrp="1"/>
          </p:cNvSpPr>
          <p:nvPr>
            <p:ph type="sldNum" sz="quarter" idx="12"/>
          </p:nvPr>
        </p:nvSpPr>
        <p:spPr/>
        <p:txBody>
          <a:bodyPr/>
          <a:lstStyle/>
          <a:p>
            <a:fld id="{5DBBF49A-F834-4F20-A51E-5D832CB298AD}" type="slidenum">
              <a:rPr lang="en-US" smtClean="0"/>
              <a:t>‹#›</a:t>
            </a:fld>
            <a:endParaRPr lang="en-US"/>
          </a:p>
        </p:txBody>
      </p:sp>
    </p:spTree>
    <p:extLst>
      <p:ext uri="{BB962C8B-B14F-4D97-AF65-F5344CB8AC3E}">
        <p14:creationId xmlns:p14="http://schemas.microsoft.com/office/powerpoint/2010/main" val="565214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D54125-5146-4D64-820C-905A8B1158AA}"/>
              </a:ext>
            </a:extLst>
          </p:cNvPr>
          <p:cNvSpPr>
            <a:spLocks noGrp="1"/>
          </p:cNvSpPr>
          <p:nvPr>
            <p:ph type="dt" sz="half" idx="10"/>
          </p:nvPr>
        </p:nvSpPr>
        <p:spPr/>
        <p:txBody>
          <a:bodyPr/>
          <a:lstStyle/>
          <a:p>
            <a:fld id="{8681B9DF-2453-46A1-AA23-1277FFE83655}" type="datetimeFigureOut">
              <a:rPr lang="en-US" smtClean="0"/>
              <a:t>7/18/2021</a:t>
            </a:fld>
            <a:endParaRPr lang="en-US"/>
          </a:p>
        </p:txBody>
      </p:sp>
      <p:sp>
        <p:nvSpPr>
          <p:cNvPr id="3" name="Footer Placeholder 2">
            <a:extLst>
              <a:ext uri="{FF2B5EF4-FFF2-40B4-BE49-F238E27FC236}">
                <a16:creationId xmlns:a16="http://schemas.microsoft.com/office/drawing/2014/main" id="{9BD8ECE8-B609-453F-ACA2-F72EBB98F6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65447E-7805-4037-A63F-439357AC778C}"/>
              </a:ext>
            </a:extLst>
          </p:cNvPr>
          <p:cNvSpPr>
            <a:spLocks noGrp="1"/>
          </p:cNvSpPr>
          <p:nvPr>
            <p:ph type="sldNum" sz="quarter" idx="12"/>
          </p:nvPr>
        </p:nvSpPr>
        <p:spPr/>
        <p:txBody>
          <a:bodyPr/>
          <a:lstStyle/>
          <a:p>
            <a:fld id="{5DBBF49A-F834-4F20-A51E-5D832CB298AD}" type="slidenum">
              <a:rPr lang="en-US" smtClean="0"/>
              <a:t>‹#›</a:t>
            </a:fld>
            <a:endParaRPr lang="en-US"/>
          </a:p>
        </p:txBody>
      </p:sp>
    </p:spTree>
    <p:extLst>
      <p:ext uri="{BB962C8B-B14F-4D97-AF65-F5344CB8AC3E}">
        <p14:creationId xmlns:p14="http://schemas.microsoft.com/office/powerpoint/2010/main" val="2196803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95ABA-27E7-4AA1-A4BF-12C34DC688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4E4683-CD8D-4D5D-BCF7-456660B5E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08AEDA-54AC-40AA-A2C9-D93B03BA8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F85F4-DCE3-4E60-B851-245EE7F5A426}"/>
              </a:ext>
            </a:extLst>
          </p:cNvPr>
          <p:cNvSpPr>
            <a:spLocks noGrp="1"/>
          </p:cNvSpPr>
          <p:nvPr>
            <p:ph type="dt" sz="half" idx="10"/>
          </p:nvPr>
        </p:nvSpPr>
        <p:spPr/>
        <p:txBody>
          <a:bodyPr/>
          <a:lstStyle/>
          <a:p>
            <a:fld id="{8681B9DF-2453-46A1-AA23-1277FFE83655}" type="datetimeFigureOut">
              <a:rPr lang="en-US" smtClean="0"/>
              <a:t>7/18/2021</a:t>
            </a:fld>
            <a:endParaRPr lang="en-US"/>
          </a:p>
        </p:txBody>
      </p:sp>
      <p:sp>
        <p:nvSpPr>
          <p:cNvPr id="6" name="Footer Placeholder 5">
            <a:extLst>
              <a:ext uri="{FF2B5EF4-FFF2-40B4-BE49-F238E27FC236}">
                <a16:creationId xmlns:a16="http://schemas.microsoft.com/office/drawing/2014/main" id="{2B6DB3D0-99B3-48DC-84E0-15D823F68A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560BCF-00EC-47D3-AC43-EEB36552D70D}"/>
              </a:ext>
            </a:extLst>
          </p:cNvPr>
          <p:cNvSpPr>
            <a:spLocks noGrp="1"/>
          </p:cNvSpPr>
          <p:nvPr>
            <p:ph type="sldNum" sz="quarter" idx="12"/>
          </p:nvPr>
        </p:nvSpPr>
        <p:spPr/>
        <p:txBody>
          <a:bodyPr/>
          <a:lstStyle/>
          <a:p>
            <a:fld id="{5DBBF49A-F834-4F20-A51E-5D832CB298AD}" type="slidenum">
              <a:rPr lang="en-US" smtClean="0"/>
              <a:t>‹#›</a:t>
            </a:fld>
            <a:endParaRPr lang="en-US"/>
          </a:p>
        </p:txBody>
      </p:sp>
    </p:spTree>
    <p:extLst>
      <p:ext uri="{BB962C8B-B14F-4D97-AF65-F5344CB8AC3E}">
        <p14:creationId xmlns:p14="http://schemas.microsoft.com/office/powerpoint/2010/main" val="3461836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6E01-2A7E-41F2-9648-976EF82C6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A53D85-5B4E-40EF-8EFF-DCC5C23944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021A68-86C1-48E3-8F51-D781EC8F1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7BAA1-CB04-4D97-9CFE-B3CD27C1453C}"/>
              </a:ext>
            </a:extLst>
          </p:cNvPr>
          <p:cNvSpPr>
            <a:spLocks noGrp="1"/>
          </p:cNvSpPr>
          <p:nvPr>
            <p:ph type="dt" sz="half" idx="10"/>
          </p:nvPr>
        </p:nvSpPr>
        <p:spPr/>
        <p:txBody>
          <a:bodyPr/>
          <a:lstStyle/>
          <a:p>
            <a:fld id="{8681B9DF-2453-46A1-AA23-1277FFE83655}" type="datetimeFigureOut">
              <a:rPr lang="en-US" smtClean="0"/>
              <a:t>7/18/2021</a:t>
            </a:fld>
            <a:endParaRPr lang="en-US"/>
          </a:p>
        </p:txBody>
      </p:sp>
      <p:sp>
        <p:nvSpPr>
          <p:cNvPr id="6" name="Footer Placeholder 5">
            <a:extLst>
              <a:ext uri="{FF2B5EF4-FFF2-40B4-BE49-F238E27FC236}">
                <a16:creationId xmlns:a16="http://schemas.microsoft.com/office/drawing/2014/main" id="{35A1EF86-743E-4269-A8BC-637FCCCED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247428-193B-4131-BBC6-089CF7B8D534}"/>
              </a:ext>
            </a:extLst>
          </p:cNvPr>
          <p:cNvSpPr>
            <a:spLocks noGrp="1"/>
          </p:cNvSpPr>
          <p:nvPr>
            <p:ph type="sldNum" sz="quarter" idx="12"/>
          </p:nvPr>
        </p:nvSpPr>
        <p:spPr/>
        <p:txBody>
          <a:bodyPr/>
          <a:lstStyle/>
          <a:p>
            <a:fld id="{5DBBF49A-F834-4F20-A51E-5D832CB298AD}" type="slidenum">
              <a:rPr lang="en-US" smtClean="0"/>
              <a:t>‹#›</a:t>
            </a:fld>
            <a:endParaRPr lang="en-US"/>
          </a:p>
        </p:txBody>
      </p:sp>
    </p:spTree>
    <p:extLst>
      <p:ext uri="{BB962C8B-B14F-4D97-AF65-F5344CB8AC3E}">
        <p14:creationId xmlns:p14="http://schemas.microsoft.com/office/powerpoint/2010/main" val="3431428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4000"/>
            <a:lum/>
          </a:blip>
          <a:srcRect/>
          <a:stretch>
            <a:fillRect t="-11000" b="-1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0557AE-604C-477C-BE6E-E60616A73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F0881-DB62-4B29-9EB3-1FA0FDFAD7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8F9E7-2883-4435-ADA4-85EE0BC131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1B9DF-2453-46A1-AA23-1277FFE83655}" type="datetimeFigureOut">
              <a:rPr lang="en-US" smtClean="0"/>
              <a:t>7/18/2021</a:t>
            </a:fld>
            <a:endParaRPr lang="en-US"/>
          </a:p>
        </p:txBody>
      </p:sp>
      <p:sp>
        <p:nvSpPr>
          <p:cNvPr id="5" name="Footer Placeholder 4">
            <a:extLst>
              <a:ext uri="{FF2B5EF4-FFF2-40B4-BE49-F238E27FC236}">
                <a16:creationId xmlns:a16="http://schemas.microsoft.com/office/drawing/2014/main" id="{6D789032-CF65-4A78-AEC8-BAD837F19D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35A1D9-CDD5-46DD-A9D2-27F1462184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BF49A-F834-4F20-A51E-5D832CB298AD}" type="slidenum">
              <a:rPr lang="en-US" smtClean="0"/>
              <a:t>‹#›</a:t>
            </a:fld>
            <a:endParaRPr lang="en-US"/>
          </a:p>
        </p:txBody>
      </p:sp>
    </p:spTree>
    <p:extLst>
      <p:ext uri="{BB962C8B-B14F-4D97-AF65-F5344CB8AC3E}">
        <p14:creationId xmlns:p14="http://schemas.microsoft.com/office/powerpoint/2010/main" val="664188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F6A2FE-B5CF-47F9-8022-F78B3B875CAB}" type="datetimeFigureOut">
              <a:rPr lang="en-GB" smtClean="0"/>
              <a:t>18/07/2021</a:t>
            </a:fld>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10BEA-0573-4CFB-BB53-C01773A1972C}" type="slidenum">
              <a:rPr lang="en-GB" smtClean="0"/>
              <a:t>‹#›</a:t>
            </a:fld>
            <a:endParaRPr lang="en-GB"/>
          </a:p>
        </p:txBody>
      </p:sp>
    </p:spTree>
    <p:extLst>
      <p:ext uri="{BB962C8B-B14F-4D97-AF65-F5344CB8AC3E}">
        <p14:creationId xmlns:p14="http://schemas.microsoft.com/office/powerpoint/2010/main" val="3151033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7.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Layout" Target="../slideLayouts/slideLayout14.xml"/><Relationship Id="rId7" Type="http://schemas.openxmlformats.org/officeDocument/2006/relationships/slide" Target="slide5.xml"/><Relationship Id="rId12" Type="http://schemas.openxmlformats.org/officeDocument/2006/relationships/image" Target="../media/image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5.jpg"/><Relationship Id="rId11" Type="http://schemas.openxmlformats.org/officeDocument/2006/relationships/image" Target="../media/image6.png"/><Relationship Id="rId5" Type="http://schemas.openxmlformats.org/officeDocument/2006/relationships/slide" Target="slide9.xml"/><Relationship Id="rId10" Type="http://schemas.openxmlformats.org/officeDocument/2006/relationships/slide" Target="slide8.xml"/><Relationship Id="rId4" Type="http://schemas.openxmlformats.org/officeDocument/2006/relationships/image" Target="../media/image4.png"/><Relationship Id="rId9" Type="http://schemas.openxmlformats.org/officeDocument/2006/relationships/slide" Target="slide7.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3.mp3"/><Relationship Id="rId7" Type="http://schemas.openxmlformats.org/officeDocument/2006/relationships/slide" Target="slide4.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png"/><Relationship Id="rId5" Type="http://schemas.openxmlformats.org/officeDocument/2006/relationships/slideLayout" Target="../slideLayouts/slideLayout17.xml"/><Relationship Id="rId10" Type="http://schemas.microsoft.com/office/2007/relationships/hdphoto" Target="../media/hdphoto1.wdp"/><Relationship Id="rId4" Type="http://schemas.openxmlformats.org/officeDocument/2006/relationships/audio" Target="../media/media3.mp3"/><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7.png"/><Relationship Id="rId5" Type="http://schemas.openxmlformats.org/officeDocument/2006/relationships/slide" Target="slide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7.png"/><Relationship Id="rId5" Type="http://schemas.openxmlformats.org/officeDocument/2006/relationships/slide" Target="slide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7.png"/><Relationship Id="rId5" Type="http://schemas.openxmlformats.org/officeDocument/2006/relationships/slide" Target="slide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4F4635-C863-47F1-A99C-9357B44F6FC8}"/>
              </a:ext>
            </a:extLst>
          </p:cNvPr>
          <p:cNvSpPr>
            <a:spLocks noGrp="1"/>
          </p:cNvSpPr>
          <p:nvPr>
            <p:ph type="title"/>
          </p:nvPr>
        </p:nvSpPr>
        <p:spPr>
          <a:xfrm>
            <a:off x="1989221" y="1836817"/>
            <a:ext cx="8045116" cy="2863519"/>
          </a:xfrm>
        </p:spPr>
        <p:txBody>
          <a:bodyPr>
            <a:normAutofit fontScale="90000"/>
          </a:bodyPr>
          <a:lstStyle/>
          <a:p>
            <a:pPr algn="ctr"/>
            <a:r>
              <a:rPr lang="en-US" sz="11500" b="1" dirty="0">
                <a:ln w="6600">
                  <a:solidFill>
                    <a:schemeClr val="accent2"/>
                  </a:solidFill>
                  <a:prstDash val="solid"/>
                </a:ln>
                <a:solidFill>
                  <a:srgbClr val="3333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MINI GAME</a:t>
            </a:r>
            <a:endParaRPr lang="vi-VN" sz="11500" b="1" dirty="0">
              <a:ln w="6600">
                <a:solidFill>
                  <a:schemeClr val="accent2"/>
                </a:solidFill>
                <a:prstDash val="solid"/>
              </a:ln>
              <a:solidFill>
                <a:srgbClr val="3333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94887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mph" presetSubtype="0" fill="hold" grpId="0" nodeType="afterEffect">
                                  <p:stCondLst>
                                    <p:cond delay="0"/>
                                  </p:stCondLst>
                                  <p:iterate type="lt">
                                    <p:tmPct val="10000"/>
                                  </p:iterate>
                                  <p:childTnLst>
                                    <p:animClr clrSpc="rgb" dir="cw">
                                      <p:cBhvr override="childStyle">
                                        <p:cTn id="6" dur="500" fill="hold"/>
                                        <p:tgtEl>
                                          <p:spTgt spid="4"/>
                                        </p:tgtEl>
                                        <p:attrNameLst>
                                          <p:attrName>style.color</p:attrName>
                                        </p:attrNameLst>
                                      </p:cBhvr>
                                      <p:to>
                                        <a:schemeClr val="accent2"/>
                                      </p:to>
                                    </p:animClr>
                                    <p:animClr clrSpc="rgb" dir="cw">
                                      <p:cBhvr>
                                        <p:cTn id="7" dur="500" fill="hold"/>
                                        <p:tgtEl>
                                          <p:spTgt spid="4"/>
                                        </p:tgtEl>
                                        <p:attrNameLst>
                                          <p:attrName>fillcolor</p:attrName>
                                        </p:attrNameLst>
                                      </p:cBhvr>
                                      <p:to>
                                        <a:schemeClr val="accent2"/>
                                      </p:to>
                                    </p:animClr>
                                    <p:set>
                                      <p:cBhvr>
                                        <p:cTn id="8" dur="500" fill="hold"/>
                                        <p:tgtEl>
                                          <p:spTgt spid="4"/>
                                        </p:tgtEl>
                                        <p:attrNameLst>
                                          <p:attrName>fill.type</p:attrName>
                                        </p:attrNameLst>
                                      </p:cBhvr>
                                      <p:to>
                                        <p:strVal val="solid"/>
                                      </p:to>
                                    </p:set>
                                    <p:anim to="1.5" calcmode="lin" valueType="num">
                                      <p:cBhvr override="childStyle">
                                        <p:cTn id="9" dur="500" fill="hold"/>
                                        <p:tgtEl>
                                          <p:spTgt spid="4"/>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9000"/>
            <a:lum/>
          </a:blip>
          <a:srcRect/>
          <a:stretch>
            <a:fillRect t="-11000" b="-1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36B073-D43B-489A-B37E-0380C24F567B}"/>
              </a:ext>
            </a:extLst>
          </p:cNvPr>
          <p:cNvSpPr/>
          <p:nvPr/>
        </p:nvSpPr>
        <p:spPr>
          <a:xfrm>
            <a:off x="2474383" y="1092530"/>
            <a:ext cx="7243233" cy="4154984"/>
          </a:xfrm>
          <a:prstGeom prst="rect">
            <a:avLst/>
          </a:prstGeom>
          <a:noFill/>
        </p:spPr>
        <p:txBody>
          <a:bodyPr wrap="square" lIns="91440" tIns="45720" rIns="91440" bIns="45720">
            <a:spAutoFit/>
          </a:bodyPr>
          <a:lstStyle/>
          <a:p>
            <a:pPr algn="ctr"/>
            <a:r>
              <a:rPr lang="en-US" sz="88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THANKS FOR WATCHING</a:t>
            </a:r>
          </a:p>
        </p:txBody>
      </p:sp>
      <p:pic>
        <p:nvPicPr>
          <p:cNvPr id="7" name="song-nhu-nhung-doa-hoa-nhieu-ca-si (mp3cut.net)">
            <a:hlinkClick r:id="" action="ppaction://media"/>
            <a:extLst>
              <a:ext uri="{FF2B5EF4-FFF2-40B4-BE49-F238E27FC236}">
                <a16:creationId xmlns:a16="http://schemas.microsoft.com/office/drawing/2014/main" id="{40C766F2-AD7F-4833-AF53-126D0AD0D9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2816" y="-723405"/>
            <a:ext cx="609600" cy="609600"/>
          </a:xfrm>
          <a:prstGeom prst="rect">
            <a:avLst/>
          </a:prstGeom>
        </p:spPr>
      </p:pic>
    </p:spTree>
    <p:extLst>
      <p:ext uri="{BB962C8B-B14F-4D97-AF65-F5344CB8AC3E}">
        <p14:creationId xmlns:p14="http://schemas.microsoft.com/office/powerpoint/2010/main" val="62835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repeatCount="indefinite" fill="hold" nodeType="with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by="(-#ppt_w*2)" calcmode="lin" valueType="num">
                                      <p:cBhvr rctx="PPT">
                                        <p:cTn id="7" dur="250" autoRev="1" fill="hold">
                                          <p:stCondLst>
                                            <p:cond delay="0"/>
                                          </p:stCondLst>
                                        </p:cTn>
                                        <p:tgtEl>
                                          <p:spTgt spid="4">
                                            <p:txEl>
                                              <p:pRg st="0" end="0"/>
                                            </p:txEl>
                                          </p:spTgt>
                                        </p:tgtEl>
                                        <p:attrNameLst>
                                          <p:attrName>ppt_w</p:attrName>
                                        </p:attrNameLst>
                                      </p:cBhvr>
                                    </p:anim>
                                    <p:anim by="(#ppt_w*0.50)" calcmode="lin" valueType="num">
                                      <p:cBhvr>
                                        <p:cTn id="8" dur="250" decel="50000" autoRev="1" fill="hold">
                                          <p:stCondLst>
                                            <p:cond delay="0"/>
                                          </p:stCondLst>
                                        </p:cTn>
                                        <p:tgtEl>
                                          <p:spTgt spid="4">
                                            <p:txEl>
                                              <p:pRg st="0" end="0"/>
                                            </p:txEl>
                                          </p:spTgt>
                                        </p:tgtEl>
                                        <p:attrNameLst>
                                          <p:attrName>ppt_x</p:attrName>
                                        </p:attrNameLst>
                                      </p:cBhvr>
                                    </p:anim>
                                    <p:anim from="(-#ppt_h/2)" to="(#ppt_y)" calcmode="lin" valueType="num">
                                      <p:cBhvr>
                                        <p:cTn id="9" dur="500" fill="hold">
                                          <p:stCondLst>
                                            <p:cond delay="0"/>
                                          </p:stCondLst>
                                        </p:cTn>
                                        <p:tgtEl>
                                          <p:spTgt spid="4">
                                            <p:txEl>
                                              <p:pRg st="0" end="0"/>
                                            </p:txEl>
                                          </p:spTgt>
                                        </p:tgtEl>
                                        <p:attrNameLst>
                                          <p:attrName>ppt_y</p:attrName>
                                        </p:attrNameLst>
                                      </p:cBhvr>
                                    </p:anim>
                                    <p:animRot by="21600000">
                                      <p:cBhvr>
                                        <p:cTn id="10" dur="500" fill="hold">
                                          <p:stCondLst>
                                            <p:cond delay="0"/>
                                          </p:stCondLst>
                                        </p:cTn>
                                        <p:tgtEl>
                                          <p:spTgt spid="4">
                                            <p:txEl>
                                              <p:pRg st="0" end="0"/>
                                            </p:txEl>
                                          </p:spTgt>
                                        </p:tgtEl>
                                        <p:attrNameLst>
                                          <p:attrName>r</p:attrName>
                                        </p:attrNameLst>
                                      </p:cBhvr>
                                    </p:animRot>
                                  </p:childTnLst>
                                </p:cTn>
                              </p:par>
                              <p:par>
                                <p:cTn id="11" presetID="1" presetClass="mediacall" presetSubtype="0" fill="hold" nodeType="withEffect">
                                  <p:stCondLst>
                                    <p:cond delay="0"/>
                                  </p:stCondLst>
                                  <p:childTnLst>
                                    <p:cmd type="call" cmd="playFrom(0.0)">
                                      <p:cBhvr>
                                        <p:cTn id="12" dur="2572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Lộ diện dàn CỰC PHẨM khiến Trấn Thành rụng rời tay chân - NGƯỜI ẤY LÀ AI- - Tập 3_Trim">
            <a:hlinkClick r:id="" action="ppaction://media"/>
            <a:extLst>
              <a:ext uri="{FF2B5EF4-FFF2-40B4-BE49-F238E27FC236}">
                <a16:creationId xmlns:a16="http://schemas.microsoft.com/office/drawing/2014/main" id="{5CBB24D8-C925-4F8E-97F6-F5E8128937A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564" y="0"/>
            <a:ext cx="12157436" cy="6825184"/>
          </a:xfrm>
        </p:spPr>
      </p:pic>
    </p:spTree>
    <p:extLst>
      <p:ext uri="{BB962C8B-B14F-4D97-AF65-F5344CB8AC3E}">
        <p14:creationId xmlns:p14="http://schemas.microsoft.com/office/powerpoint/2010/main" val="4099430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000"/>
            <a:lum/>
          </a:blip>
          <a:srcRect/>
          <a:stretch>
            <a:fillRect l="-2000" r="-2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2AB28-D8C0-4969-B263-1C34ABFBF7A5}"/>
              </a:ext>
            </a:extLst>
          </p:cNvPr>
          <p:cNvSpPr/>
          <p:nvPr/>
        </p:nvSpPr>
        <p:spPr>
          <a:xfrm>
            <a:off x="3648205" y="150607"/>
            <a:ext cx="3462600" cy="923330"/>
          </a:xfrm>
          <a:prstGeom prst="rect">
            <a:avLst/>
          </a:prstGeom>
          <a:noFill/>
        </p:spPr>
        <p:txBody>
          <a:bodyPr wrap="square" lIns="91440" tIns="45720" rIns="91440" bIns="45720">
            <a:spAutoFit/>
          </a:bodyPr>
          <a:lstStyle/>
          <a:p>
            <a:pPr algn="ctr"/>
            <a:r>
              <a:rPr lang="en-US" sz="5400" b="1" cap="none" spc="0" dirty="0">
                <a:ln w="22225">
                  <a:solidFill>
                    <a:srgbClr val="FFFF00"/>
                  </a:solidFill>
                  <a:prstDash val="solid"/>
                </a:ln>
                <a:solidFill>
                  <a:srgbClr val="FFFF00"/>
                </a:solidFill>
                <a:effectLst/>
                <a:latin typeface="Times New Roman (Headings)"/>
              </a:rPr>
              <a:t>THỂ LỆ </a:t>
            </a:r>
          </a:p>
        </p:txBody>
      </p:sp>
      <p:sp>
        <p:nvSpPr>
          <p:cNvPr id="9" name="Title 8">
            <a:extLst>
              <a:ext uri="{FF2B5EF4-FFF2-40B4-BE49-F238E27FC236}">
                <a16:creationId xmlns:a16="http://schemas.microsoft.com/office/drawing/2014/main" id="{17437798-5E62-4974-B01B-7109B5BA3182}"/>
              </a:ext>
            </a:extLst>
          </p:cNvPr>
          <p:cNvSpPr>
            <a:spLocks noGrp="1"/>
          </p:cNvSpPr>
          <p:nvPr>
            <p:ph type="title"/>
          </p:nvPr>
        </p:nvSpPr>
        <p:spPr>
          <a:xfrm>
            <a:off x="215154" y="1710466"/>
            <a:ext cx="11596742" cy="3905026"/>
          </a:xfrm>
        </p:spPr>
        <p:txBody>
          <a:bodyPr>
            <a:normAutofit fontScale="90000"/>
            <a:scene3d>
              <a:camera prst="orthographicFront"/>
              <a:lightRig rig="soft" dir="t">
                <a:rot lat="0" lon="0" rev="15600000"/>
              </a:lightRig>
            </a:scene3d>
            <a:sp3d extrusionH="57150" prstMaterial="softEdge">
              <a:bevelT w="25400" h="38100"/>
            </a:sp3d>
          </a:bodyPr>
          <a:lstStyle/>
          <a:p>
            <a:r>
              <a:rPr lang="vi-VN"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Có </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5</a:t>
            </a:r>
            <a:r>
              <a:rPr lang="vi-VN"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mảnh ghép trên màn hình, tương ứng với </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4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câu</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hỏi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bình</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th</a:t>
            </a:r>
            <a:r>
              <a:rPr lang="vi-VN"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ư</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ờng</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và</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1</a:t>
            </a:r>
            <a:r>
              <a:rPr lang="vi-VN"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câu hỏi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đặc</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biệt</a:t>
            </a:r>
            <a:r>
              <a:rPr lang="vi-VN"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a:t>
            </a:r>
            <a:b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b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Đối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với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câu</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hỏi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bình</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th</a:t>
            </a:r>
            <a:r>
              <a:rPr lang="vi-VN"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ư</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ờng</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a:t>
            </a:r>
            <a:r>
              <a:rPr lang="vi-VN"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Ẩ</a:t>
            </a:r>
            <a:r>
              <a:rPr lang="vi-VN"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n đằng sau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mảnh</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ghép</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là</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những</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câu</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hỏi</a:t>
            </a:r>
            <a:r>
              <a:rPr lang="vi-VN"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trả lời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đúng</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đáp</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án</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thì</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mảnh</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ghép</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sẽ</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biến</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mất</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lộ</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diện</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ra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tấm</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ảnh</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nhân</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vật</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đặt</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biệt</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Trả</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lời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sai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mảnh</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ghép</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bị</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khóa</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hóa</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đen</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và</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bị</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che</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đi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a:t>
            </a:r>
            <a:b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b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Đối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với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câu</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đặc</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biệt</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Câu</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5 –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Chỉ</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mở</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khi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trả</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lời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ít</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nhất</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2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câu</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bình</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th</a:t>
            </a:r>
            <a:r>
              <a:rPr lang="vi-VN"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ư</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ờng</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Trả</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lời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đúng</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câu</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hỏi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đặc</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biệt</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sẽ</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giải</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mã</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toàn</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bộ</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các</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mảnh</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ghép</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bức</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 </a:t>
            </a:r>
            <a:r>
              <a:rPr lang="en-US" sz="4000" b="1" dirty="0" err="1">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ản</a:t>
            </a:r>
            <a:r>
              <a:rPr lang="en-US" sz="4000" b="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a:t>
            </a:r>
            <a:endParaRPr lang="en-US" b="1" dirty="0">
              <a:ln/>
              <a:solidFill>
                <a:schemeClr val="accent4"/>
              </a:solidFill>
            </a:endParaRPr>
          </a:p>
        </p:txBody>
      </p:sp>
    </p:spTree>
    <p:extLst>
      <p:ext uri="{BB962C8B-B14F-4D97-AF65-F5344CB8AC3E}">
        <p14:creationId xmlns:p14="http://schemas.microsoft.com/office/powerpoint/2010/main" val="3643556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9000"/>
            <a:lum/>
          </a:blip>
          <a:srcRect/>
          <a:stretch>
            <a:fillRect l="-2000" r="-2000"/>
          </a:stretch>
        </a:blipFill>
        <a:effectLst/>
      </p:bgPr>
    </p:bg>
    <p:spTree>
      <p:nvGrpSpPr>
        <p:cNvPr id="1" name=""/>
        <p:cNvGrpSpPr/>
        <p:nvPr/>
      </p:nvGrpSpPr>
      <p:grpSpPr>
        <a:xfrm>
          <a:off x="0" y="0"/>
          <a:ext cx="0" cy="0"/>
          <a:chOff x="0" y="0"/>
          <a:chExt cx="0" cy="0"/>
        </a:xfrm>
      </p:grpSpPr>
      <p:pic>
        <p:nvPicPr>
          <p:cNvPr id="7" name="Picture 6">
            <a:hlinkClick r:id="rId5" action="ppaction://hlinksldjump"/>
            <a:extLst>
              <a:ext uri="{FF2B5EF4-FFF2-40B4-BE49-F238E27FC236}">
                <a16:creationId xmlns:a16="http://schemas.microsoft.com/office/drawing/2014/main" id="{8C588B54-158A-4719-9DB0-D1B60BCBF271}"/>
              </a:ext>
            </a:extLst>
          </p:cNvPr>
          <p:cNvPicPr>
            <a:picLocks noChangeAspect="1"/>
          </p:cNvPicPr>
          <p:nvPr/>
        </p:nvPicPr>
        <p:blipFill rotWithShape="1">
          <a:blip r:embed="rId6">
            <a:extLst>
              <a:ext uri="{28A0092B-C50C-407E-A947-70E740481C1C}">
                <a14:useLocalDpi xmlns:a14="http://schemas.microsoft.com/office/drawing/2010/main" val="0"/>
              </a:ext>
            </a:extLst>
          </a:blip>
          <a:srcRect l="17612" t="12131" r="21820" b="3798"/>
          <a:stretch/>
        </p:blipFill>
        <p:spPr>
          <a:xfrm>
            <a:off x="3546898" y="1447741"/>
            <a:ext cx="4336206" cy="4143557"/>
          </a:xfrm>
          <a:prstGeom prst="rect">
            <a:avLst/>
          </a:prstGeom>
        </p:spPr>
      </p:pic>
      <p:sp>
        <p:nvSpPr>
          <p:cNvPr id="11" name="Rectangle 10">
            <a:hlinkClick r:id="rId7" action="ppaction://hlinksldjump"/>
          </p:cNvPr>
          <p:cNvSpPr/>
          <p:nvPr/>
        </p:nvSpPr>
        <p:spPr>
          <a:xfrm>
            <a:off x="3546486" y="1447741"/>
            <a:ext cx="2168103" cy="2071777"/>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Tahoma" pitchFamily="34" charset="0"/>
                <a:cs typeface="Times New Roman" pitchFamily="18" charset="0"/>
              </a:rPr>
              <a:t>1</a:t>
            </a:r>
            <a:endParaRPr lang="en-GB"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Tahoma" pitchFamily="34" charset="0"/>
              <a:cs typeface="Times New Roman" pitchFamily="18" charset="0"/>
            </a:endParaRPr>
          </a:p>
        </p:txBody>
      </p:sp>
      <p:sp>
        <p:nvSpPr>
          <p:cNvPr id="12" name="Heart 11"/>
          <p:cNvSpPr/>
          <p:nvPr/>
        </p:nvSpPr>
        <p:spPr>
          <a:xfrm>
            <a:off x="3623920" y="1598705"/>
            <a:ext cx="619458" cy="565030"/>
          </a:xfrm>
          <a:prstGeom prst="hear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solidFill>
                <a:prstClr val="white"/>
              </a:solidFill>
              <a:latin typeface="Calibri"/>
            </a:endParaRPr>
          </a:p>
        </p:txBody>
      </p:sp>
      <p:sp>
        <p:nvSpPr>
          <p:cNvPr id="13" name="Rectangle 12">
            <a:hlinkClick r:id="rId8" action="ppaction://hlinksldjump"/>
          </p:cNvPr>
          <p:cNvSpPr/>
          <p:nvPr/>
        </p:nvSpPr>
        <p:spPr>
          <a:xfrm>
            <a:off x="5703950" y="1456343"/>
            <a:ext cx="2168103" cy="2071777"/>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Tahoma" pitchFamily="34" charset="0"/>
                <a:cs typeface="Times New Roman" pitchFamily="18" charset="0"/>
              </a:rPr>
              <a:t>2</a:t>
            </a:r>
            <a:endParaRPr lang="en-GB"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Tahoma" pitchFamily="34" charset="0"/>
              <a:cs typeface="Times New Roman" pitchFamily="18" charset="0"/>
            </a:endParaRPr>
          </a:p>
        </p:txBody>
      </p:sp>
      <p:sp>
        <p:nvSpPr>
          <p:cNvPr id="14" name="Heart 13"/>
          <p:cNvSpPr/>
          <p:nvPr/>
        </p:nvSpPr>
        <p:spPr>
          <a:xfrm>
            <a:off x="7052097" y="1572107"/>
            <a:ext cx="619458" cy="565030"/>
          </a:xfrm>
          <a:prstGeom prst="hear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solidFill>
                <a:prstClr val="white"/>
              </a:solidFill>
              <a:latin typeface="Calibri"/>
            </a:endParaRPr>
          </a:p>
        </p:txBody>
      </p:sp>
      <p:sp>
        <p:nvSpPr>
          <p:cNvPr id="19" name="Rectangle 18">
            <a:hlinkClick r:id="rId9" action="ppaction://hlinksldjump"/>
          </p:cNvPr>
          <p:cNvSpPr/>
          <p:nvPr/>
        </p:nvSpPr>
        <p:spPr>
          <a:xfrm>
            <a:off x="3546898" y="3519521"/>
            <a:ext cx="2168103" cy="2071777"/>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Tahoma" pitchFamily="34" charset="0"/>
                <a:cs typeface="Times New Roman" pitchFamily="18" charset="0"/>
              </a:rPr>
              <a:t>3</a:t>
            </a:r>
            <a:endParaRPr lang="en-GB"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Tahoma" pitchFamily="34" charset="0"/>
              <a:cs typeface="Times New Roman" pitchFamily="18" charset="0"/>
            </a:endParaRPr>
          </a:p>
        </p:txBody>
      </p:sp>
      <p:sp>
        <p:nvSpPr>
          <p:cNvPr id="20" name="Heart 19"/>
          <p:cNvSpPr/>
          <p:nvPr/>
        </p:nvSpPr>
        <p:spPr>
          <a:xfrm>
            <a:off x="3623920" y="4967320"/>
            <a:ext cx="619458" cy="552000"/>
          </a:xfrm>
          <a:prstGeom prst="hear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solidFill>
                <a:prstClr val="white"/>
              </a:solidFill>
              <a:latin typeface="Calibri"/>
            </a:endParaRPr>
          </a:p>
        </p:txBody>
      </p:sp>
      <p:sp>
        <p:nvSpPr>
          <p:cNvPr id="21" name="Rectangle 20">
            <a:hlinkClick r:id="rId10" action="ppaction://hlinksldjump"/>
          </p:cNvPr>
          <p:cNvSpPr/>
          <p:nvPr/>
        </p:nvSpPr>
        <p:spPr>
          <a:xfrm>
            <a:off x="5715001" y="3519521"/>
            <a:ext cx="2168103" cy="2071777"/>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Tahoma" pitchFamily="34" charset="0"/>
                <a:cs typeface="Times New Roman" pitchFamily="18" charset="0"/>
              </a:rPr>
              <a:t>4</a:t>
            </a:r>
            <a:endParaRPr lang="en-GB"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Tahoma" pitchFamily="34" charset="0"/>
              <a:cs typeface="Times New Roman" pitchFamily="18" charset="0"/>
            </a:endParaRPr>
          </a:p>
        </p:txBody>
      </p:sp>
      <p:sp>
        <p:nvSpPr>
          <p:cNvPr id="22" name="Heart 21"/>
          <p:cNvSpPr/>
          <p:nvPr/>
        </p:nvSpPr>
        <p:spPr>
          <a:xfrm>
            <a:off x="7186835" y="4967320"/>
            <a:ext cx="619458" cy="552000"/>
          </a:xfrm>
          <a:prstGeom prst="hear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solidFill>
                <a:prstClr val="white"/>
              </a:solidFill>
              <a:latin typeface="Calibri"/>
            </a:endParaRPr>
          </a:p>
        </p:txBody>
      </p:sp>
      <p:sp>
        <p:nvSpPr>
          <p:cNvPr id="23" name="Rectangle 22"/>
          <p:cNvSpPr/>
          <p:nvPr/>
        </p:nvSpPr>
        <p:spPr>
          <a:xfrm>
            <a:off x="4896981" y="2732445"/>
            <a:ext cx="1643668" cy="1651056"/>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Tahoma" pitchFamily="34" charset="0"/>
                <a:cs typeface="Times New Roman" pitchFamily="18" charset="0"/>
              </a:rPr>
              <a:t>5</a:t>
            </a:r>
            <a:endParaRPr lang="en-GB"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Tahoma" pitchFamily="34" charset="0"/>
              <a:cs typeface="Times New Roman" pitchFamily="18" charset="0"/>
            </a:endParaRPr>
          </a:p>
        </p:txBody>
      </p:sp>
      <p:sp>
        <p:nvSpPr>
          <p:cNvPr id="24" name="Heart 23"/>
          <p:cNvSpPr/>
          <p:nvPr/>
        </p:nvSpPr>
        <p:spPr>
          <a:xfrm>
            <a:off x="4994697" y="2884962"/>
            <a:ext cx="437264" cy="482159"/>
          </a:xfrm>
          <a:prstGeom prst="hear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solidFill>
                <a:prstClr val="white"/>
              </a:solidFill>
              <a:latin typeface="Calibri"/>
            </a:endParaRPr>
          </a:p>
        </p:txBody>
      </p:sp>
      <p:sp>
        <p:nvSpPr>
          <p:cNvPr id="25" name="Snip Diagonal Corner Rectangle 24"/>
          <p:cNvSpPr/>
          <p:nvPr/>
        </p:nvSpPr>
        <p:spPr>
          <a:xfrm>
            <a:off x="2209800" y="5908700"/>
            <a:ext cx="7772400" cy="633741"/>
          </a:xfrm>
          <a:prstGeom prst="snip2Diag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b="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Headings)"/>
              </a:rPr>
              <a:t>Câu</a:t>
            </a:r>
            <a:r>
              <a:rPr lang="en-US" sz="3200" b="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Headings)"/>
              </a:rPr>
              <a:t> </a:t>
            </a:r>
            <a:r>
              <a:rPr lang="en-US" sz="3200" b="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Headings)"/>
              </a:rPr>
              <a:t>số</a:t>
            </a:r>
            <a:r>
              <a:rPr lang="en-US" sz="3200" b="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Headings)"/>
              </a:rPr>
              <a:t> 5: </a:t>
            </a:r>
            <a:r>
              <a:rPr lang="en-US" sz="3200" b="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Headings)"/>
              </a:rPr>
              <a:t>Người</a:t>
            </a:r>
            <a:r>
              <a:rPr lang="en-US" sz="3200" b="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Headings)"/>
              </a:rPr>
              <a:t> </a:t>
            </a:r>
            <a:r>
              <a:rPr lang="en-US" sz="3200" b="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Headings)"/>
              </a:rPr>
              <a:t>ấy</a:t>
            </a:r>
            <a:r>
              <a:rPr lang="en-US" sz="3200" b="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Headings)"/>
              </a:rPr>
              <a:t> </a:t>
            </a:r>
            <a:r>
              <a:rPr lang="en-US" sz="3200" b="1" dirty="0" err="1">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Headings)"/>
              </a:rPr>
              <a:t>là</a:t>
            </a:r>
            <a:r>
              <a:rPr lang="en-US" sz="3200" b="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Headings)"/>
              </a:rPr>
              <a:t> ai?</a:t>
            </a:r>
          </a:p>
        </p:txBody>
      </p:sp>
      <p:pic>
        <p:nvPicPr>
          <p:cNvPr id="5" name="Picture 4">
            <a:extLst>
              <a:ext uri="{FF2B5EF4-FFF2-40B4-BE49-F238E27FC236}">
                <a16:creationId xmlns:a16="http://schemas.microsoft.com/office/drawing/2014/main" id="{BFBEDECC-28FC-4289-A9A2-9EFAD7FFA81D}"/>
              </a:ext>
            </a:extLst>
          </p:cNvPr>
          <p:cNvPicPr>
            <a:picLocks noChangeAspect="1"/>
          </p:cNvPicPr>
          <p:nvPr/>
        </p:nvPicPr>
        <p:blipFill>
          <a:blip r:embed="rId11"/>
          <a:stretch>
            <a:fillRect/>
          </a:stretch>
        </p:blipFill>
        <p:spPr>
          <a:xfrm>
            <a:off x="3138332" y="4368"/>
            <a:ext cx="4776394" cy="1344135"/>
          </a:xfrm>
          <a:prstGeom prst="rect">
            <a:avLst/>
          </a:prstGeom>
          <a:effectLst>
            <a:softEdge rad="127000"/>
          </a:effectLst>
        </p:spPr>
      </p:pic>
      <p:pic>
        <p:nvPicPr>
          <p:cNvPr id="26" name="Lộ diện dàn CỰC PHẨM khiến Trấn Thành rụng rời tay chân - NGƯỜI ẤY LÀ AI- - Tập 3_Trim (online-audio-converter.com)">
            <a:hlinkClick r:id="" action="ppaction://media"/>
            <a:extLst>
              <a:ext uri="{FF2B5EF4-FFF2-40B4-BE49-F238E27FC236}">
                <a16:creationId xmlns:a16="http://schemas.microsoft.com/office/drawing/2014/main" id="{E5B0952A-F615-44C0-8294-BC4A3DF4993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893448" y="-900056"/>
            <a:ext cx="609600" cy="609600"/>
          </a:xfrm>
          <a:prstGeom prst="rect">
            <a:avLst/>
          </a:prstGeom>
        </p:spPr>
      </p:pic>
      <p:pic>
        <p:nvPicPr>
          <p:cNvPr id="27" name="Lộ diện dàn CỰC PHẨM khiến Trấn Thành rụng rời tay chân - NGƯỜI ẤY LÀ AI- - Tập 3_Trim (online-audio-converter.com)">
            <a:hlinkClick r:id="" action="ppaction://media"/>
            <a:extLst>
              <a:ext uri="{FF2B5EF4-FFF2-40B4-BE49-F238E27FC236}">
                <a16:creationId xmlns:a16="http://schemas.microsoft.com/office/drawing/2014/main" id="{C48891DE-DD90-4AB8-83DA-54756FDC911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305126" y="-864135"/>
            <a:ext cx="609600" cy="609600"/>
          </a:xfrm>
          <a:prstGeom prst="rect">
            <a:avLst/>
          </a:prstGeom>
        </p:spPr>
      </p:pic>
      <p:sp>
        <p:nvSpPr>
          <p:cNvPr id="2" name="Title 1">
            <a:extLst>
              <a:ext uri="{FF2B5EF4-FFF2-40B4-BE49-F238E27FC236}">
                <a16:creationId xmlns:a16="http://schemas.microsoft.com/office/drawing/2014/main" id="{7D38234B-4510-4B81-9E98-38ADEAFDAA6F}"/>
              </a:ext>
            </a:extLst>
          </p:cNvPr>
          <p:cNvSpPr>
            <a:spLocks noGrp="1"/>
          </p:cNvSpPr>
          <p:nvPr>
            <p:ph type="title"/>
          </p:nvPr>
        </p:nvSpPr>
        <p:spPr>
          <a:xfrm>
            <a:off x="3786458" y="4607074"/>
            <a:ext cx="3933897" cy="763676"/>
          </a:xfrm>
        </p:spPr>
        <p:txBody>
          <a:bodyPr/>
          <a:lstStyle/>
          <a:p>
            <a:pPr algn="ctr"/>
            <a:r>
              <a:rPr lang="vi-VN" cap="none" dirty="0">
                <a:ln w="6600">
                  <a:solidFill>
                    <a:schemeClr val="accent2"/>
                  </a:solidFill>
                  <a:prstDash val="solid"/>
                </a:ln>
                <a:solidFill>
                  <a:srgbClr val="FFFFFF"/>
                </a:solidFill>
                <a:effectLst>
                  <a:outerShdw dist="38100" dir="2700000" algn="tl" rotWithShape="0">
                    <a:schemeClr val="accent2"/>
                  </a:outerShdw>
                </a:effectLst>
              </a:rPr>
              <a:t>Nick Vujicic</a:t>
            </a:r>
          </a:p>
        </p:txBody>
      </p:sp>
    </p:spTree>
    <p:extLst>
      <p:ext uri="{BB962C8B-B14F-4D97-AF65-F5344CB8AC3E}">
        <p14:creationId xmlns:p14="http://schemas.microsoft.com/office/powerpoint/2010/main" val="27574930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11"/>
                                        </p:tgtEl>
                                        <p:attrNameLst>
                                          <p:attrName>fillcolor</p:attrName>
                                        </p:attrNameLst>
                                      </p:cBhvr>
                                      <p:to>
                                        <a:srgbClr val="000000"/>
                                      </p:to>
                                    </p:animClr>
                                    <p:set>
                                      <p:cBhvr>
                                        <p:cTn id="7" dur="1000" fill="hold"/>
                                        <p:tgtEl>
                                          <p:spTgt spid="11"/>
                                        </p:tgtEl>
                                        <p:attrNameLst>
                                          <p:attrName>fill.type</p:attrName>
                                        </p:attrNameLst>
                                      </p:cBhvr>
                                      <p:to>
                                        <p:strVal val="solid"/>
                                      </p:to>
                                    </p:set>
                                    <p:set>
                                      <p:cBhvr>
                                        <p:cTn id="8" dur="1000" fill="hold"/>
                                        <p:tgtEl>
                                          <p:spTgt spid="11"/>
                                        </p:tgtEl>
                                        <p:attrNameLst>
                                          <p:attrName>fill.on</p:attrName>
                                        </p:attrNameLst>
                                      </p:cBhvr>
                                      <p:to>
                                        <p:strVal val="true"/>
                                      </p:to>
                                    </p:set>
                                  </p:childTnLst>
                                </p:cTn>
                              </p:par>
                              <p:par>
                                <p:cTn id="9" presetID="10"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nextCondLst>
                <p:cond evt="onClick" delay="0">
                  <p:tgtEl>
                    <p:spTgt spid="11"/>
                  </p:tgtEl>
                </p:cond>
              </p:nextCondLst>
            </p:seq>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par>
                                <p:cTn id="18" presetID="49" presetClass="exit" presetSubtype="0" accel="100000" fill="hold" grpId="0" nodeType="withEffect">
                                  <p:stCondLst>
                                    <p:cond delay="0"/>
                                  </p:stCondLst>
                                  <p:childTnLst>
                                    <p:anim calcmode="lin" valueType="num">
                                      <p:cBhvr>
                                        <p:cTn id="19" dur="500"/>
                                        <p:tgtEl>
                                          <p:spTgt spid="11"/>
                                        </p:tgtEl>
                                        <p:attrNameLst>
                                          <p:attrName>ppt_w</p:attrName>
                                        </p:attrNameLst>
                                      </p:cBhvr>
                                      <p:tavLst>
                                        <p:tav tm="0">
                                          <p:val>
                                            <p:strVal val="ppt_w"/>
                                          </p:val>
                                        </p:tav>
                                        <p:tav tm="100000">
                                          <p:val>
                                            <p:fltVal val="0"/>
                                          </p:val>
                                        </p:tav>
                                      </p:tavLst>
                                    </p:anim>
                                    <p:anim calcmode="lin" valueType="num">
                                      <p:cBhvr>
                                        <p:cTn id="20" dur="500"/>
                                        <p:tgtEl>
                                          <p:spTgt spid="11"/>
                                        </p:tgtEl>
                                        <p:attrNameLst>
                                          <p:attrName>ppt_h</p:attrName>
                                        </p:attrNameLst>
                                      </p:cBhvr>
                                      <p:tavLst>
                                        <p:tav tm="0">
                                          <p:val>
                                            <p:strVal val="ppt_h"/>
                                          </p:val>
                                        </p:tav>
                                        <p:tav tm="100000">
                                          <p:val>
                                            <p:fltVal val="0"/>
                                          </p:val>
                                        </p:tav>
                                      </p:tavLst>
                                    </p:anim>
                                    <p:anim calcmode="lin" valueType="num">
                                      <p:cBhvr>
                                        <p:cTn id="21" dur="500"/>
                                        <p:tgtEl>
                                          <p:spTgt spid="11"/>
                                        </p:tgtEl>
                                        <p:attrNameLst>
                                          <p:attrName>style.rotation</p:attrName>
                                        </p:attrNameLst>
                                      </p:cBhvr>
                                      <p:tavLst>
                                        <p:tav tm="0">
                                          <p:val>
                                            <p:fltVal val="0"/>
                                          </p:val>
                                        </p:tav>
                                        <p:tav tm="100000">
                                          <p:val>
                                            <p:fltVal val="360"/>
                                          </p:val>
                                        </p:tav>
                                      </p:tavLst>
                                    </p:anim>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4" restart="whenNotActive" fill="hold" evtFilter="cancelBubble" nodeType="interactiveSeq">
                <p:stCondLst>
                  <p:cond evt="onClick" delay="0">
                    <p:tgtEl>
                      <p:spTgt spid="13"/>
                    </p:tgtEl>
                  </p:cond>
                </p:stCondLst>
                <p:endSync evt="end" delay="0">
                  <p:rtn val="all"/>
                </p:endSync>
                <p:childTnLst>
                  <p:par>
                    <p:cTn id="25" fill="hold">
                      <p:stCondLst>
                        <p:cond delay="0"/>
                      </p:stCondLst>
                      <p:childTnLst>
                        <p:par>
                          <p:cTn id="26" fill="hold">
                            <p:stCondLst>
                              <p:cond delay="0"/>
                            </p:stCondLst>
                            <p:childTnLst>
                              <p:par>
                                <p:cTn id="27" presetID="1" presetClass="emph" presetSubtype="2" fill="hold" nodeType="clickEffect">
                                  <p:stCondLst>
                                    <p:cond delay="0"/>
                                  </p:stCondLst>
                                  <p:childTnLst>
                                    <p:animClr clrSpc="rgb" dir="cw">
                                      <p:cBhvr>
                                        <p:cTn id="28" dur="1000" fill="hold"/>
                                        <p:tgtEl>
                                          <p:spTgt spid="13"/>
                                        </p:tgtEl>
                                        <p:attrNameLst>
                                          <p:attrName>fillcolor</p:attrName>
                                        </p:attrNameLst>
                                      </p:cBhvr>
                                      <p:to>
                                        <a:srgbClr val="000000"/>
                                      </p:to>
                                    </p:animClr>
                                    <p:set>
                                      <p:cBhvr>
                                        <p:cTn id="29" dur="1000" fill="hold"/>
                                        <p:tgtEl>
                                          <p:spTgt spid="13"/>
                                        </p:tgtEl>
                                        <p:attrNameLst>
                                          <p:attrName>fill.type</p:attrName>
                                        </p:attrNameLst>
                                      </p:cBhvr>
                                      <p:to>
                                        <p:strVal val="solid"/>
                                      </p:to>
                                    </p:set>
                                    <p:set>
                                      <p:cBhvr>
                                        <p:cTn id="30" dur="1000" fill="hold"/>
                                        <p:tgtEl>
                                          <p:spTgt spid="13"/>
                                        </p:tgtEl>
                                        <p:attrNameLst>
                                          <p:attrName>fill.on</p:attrName>
                                        </p:attrNameLst>
                                      </p:cBhvr>
                                      <p:to>
                                        <p:strVal val="true"/>
                                      </p:to>
                                    </p:se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nextCondLst>
                <p:cond evt="onClick" delay="0">
                  <p:tgtEl>
                    <p:spTgt spid="13"/>
                  </p:tgtEl>
                </p:cond>
              </p:nextCondLst>
            </p:seq>
            <p:seq concurrent="1" nextAc="seek">
              <p:cTn id="34" restart="whenNotActive" fill="hold" evtFilter="cancelBubble" nodeType="interactiveSeq">
                <p:stCondLst>
                  <p:cond evt="onClick" delay="0">
                    <p:tgtEl>
                      <p:spTgt spid="14"/>
                    </p:tgtEl>
                  </p:cond>
                </p:stCondLst>
                <p:endSync evt="end" delay="0">
                  <p:rtn val="all"/>
                </p:endSync>
                <p:childTnLst>
                  <p:par>
                    <p:cTn id="35" fill="hold">
                      <p:stCondLst>
                        <p:cond delay="0"/>
                      </p:stCondLst>
                      <p:childTnLst>
                        <p:par>
                          <p:cTn id="36" fill="hold">
                            <p:stCondLst>
                              <p:cond delay="0"/>
                            </p:stCondLst>
                            <p:childTnLst>
                              <p:par>
                                <p:cTn id="37" presetID="22" presetClass="exit" presetSubtype="4" fill="hold" grpId="1" nodeType="clickEffect">
                                  <p:stCondLst>
                                    <p:cond delay="0"/>
                                  </p:stCondLst>
                                  <p:childTnLst>
                                    <p:animEffect transition="out" filter="wipe(down)">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par>
                                <p:cTn id="40" presetID="49" presetClass="exit" presetSubtype="0" accel="100000" fill="hold" grpId="0" nodeType="withEffect">
                                  <p:stCondLst>
                                    <p:cond delay="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 calcmode="lin" valueType="num">
                                      <p:cBhvr>
                                        <p:cTn id="43" dur="500"/>
                                        <p:tgtEl>
                                          <p:spTgt spid="13"/>
                                        </p:tgtEl>
                                        <p:attrNameLst>
                                          <p:attrName>style.rotation</p:attrName>
                                        </p:attrNameLst>
                                      </p:cBhvr>
                                      <p:tavLst>
                                        <p:tav tm="0">
                                          <p:val>
                                            <p:fltVal val="0"/>
                                          </p:val>
                                        </p:tav>
                                        <p:tav tm="100000">
                                          <p:val>
                                            <p:fltVal val="360"/>
                                          </p:val>
                                        </p:tav>
                                      </p:tavLst>
                                    </p:anim>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46" restart="whenNotActive" fill="hold" evtFilter="cancelBubble" nodeType="interactiveSeq">
                <p:stCondLst>
                  <p:cond evt="onClick" delay="0">
                    <p:tgtEl>
                      <p:spTgt spid="19"/>
                    </p:tgtEl>
                  </p:cond>
                </p:stCondLst>
                <p:endSync evt="end" delay="0">
                  <p:rtn val="all"/>
                </p:endSync>
                <p:childTnLst>
                  <p:par>
                    <p:cTn id="47" fill="hold">
                      <p:stCondLst>
                        <p:cond delay="0"/>
                      </p:stCondLst>
                      <p:childTnLst>
                        <p:par>
                          <p:cTn id="48" fill="hold">
                            <p:stCondLst>
                              <p:cond delay="0"/>
                            </p:stCondLst>
                            <p:childTnLst>
                              <p:par>
                                <p:cTn id="49" presetID="1" presetClass="emph" presetSubtype="2" fill="hold" nodeType="clickEffect">
                                  <p:stCondLst>
                                    <p:cond delay="0"/>
                                  </p:stCondLst>
                                  <p:childTnLst>
                                    <p:animClr clrSpc="rgb" dir="cw">
                                      <p:cBhvr>
                                        <p:cTn id="50" dur="1000" fill="hold"/>
                                        <p:tgtEl>
                                          <p:spTgt spid="19"/>
                                        </p:tgtEl>
                                        <p:attrNameLst>
                                          <p:attrName>fillcolor</p:attrName>
                                        </p:attrNameLst>
                                      </p:cBhvr>
                                      <p:to>
                                        <a:srgbClr val="000000"/>
                                      </p:to>
                                    </p:animClr>
                                    <p:set>
                                      <p:cBhvr>
                                        <p:cTn id="51" dur="1000" fill="hold"/>
                                        <p:tgtEl>
                                          <p:spTgt spid="19"/>
                                        </p:tgtEl>
                                        <p:attrNameLst>
                                          <p:attrName>fill.type</p:attrName>
                                        </p:attrNameLst>
                                      </p:cBhvr>
                                      <p:to>
                                        <p:strVal val="solid"/>
                                      </p:to>
                                    </p:set>
                                    <p:set>
                                      <p:cBhvr>
                                        <p:cTn id="52" dur="1000" fill="hold"/>
                                        <p:tgtEl>
                                          <p:spTgt spid="19"/>
                                        </p:tgtEl>
                                        <p:attrNameLst>
                                          <p:attrName>fill.on</p:attrName>
                                        </p:attrNameLst>
                                      </p:cBhvr>
                                      <p:to>
                                        <p:strVal val="true"/>
                                      </p:to>
                                    </p:se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childTnLst>
              </p:cTn>
              <p:nextCondLst>
                <p:cond evt="onClick" delay="0">
                  <p:tgtEl>
                    <p:spTgt spid="19"/>
                  </p:tgtEl>
                </p:cond>
              </p:nextCondLst>
            </p:seq>
            <p:seq concurrent="1" nextAc="seek">
              <p:cTn id="56" restart="whenNotActive" fill="hold" evtFilter="cancelBubble" nodeType="interactiveSeq">
                <p:stCondLst>
                  <p:cond evt="onClick" delay="0">
                    <p:tgtEl>
                      <p:spTgt spid="20"/>
                    </p:tgtEl>
                  </p:cond>
                </p:stCondLst>
                <p:endSync evt="end" delay="0">
                  <p:rtn val="all"/>
                </p:endSync>
                <p:childTnLst>
                  <p:par>
                    <p:cTn id="57" fill="hold">
                      <p:stCondLst>
                        <p:cond delay="0"/>
                      </p:stCondLst>
                      <p:childTnLst>
                        <p:par>
                          <p:cTn id="58" fill="hold">
                            <p:stCondLst>
                              <p:cond delay="0"/>
                            </p:stCondLst>
                            <p:childTnLst>
                              <p:par>
                                <p:cTn id="59" presetID="22" presetClass="exit" presetSubtype="4" fill="hold" grpId="1" nodeType="clickEffect">
                                  <p:stCondLst>
                                    <p:cond delay="0"/>
                                  </p:stCondLst>
                                  <p:childTnLst>
                                    <p:animEffect transition="out" filter="wipe(down)">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49" presetClass="exit" presetSubtype="0" accel="100000" fill="hold" grpId="0" nodeType="withEffect">
                                  <p:stCondLst>
                                    <p:cond delay="0"/>
                                  </p:stCondLst>
                                  <p:childTnLst>
                                    <p:anim calcmode="lin" valueType="num">
                                      <p:cBhvr>
                                        <p:cTn id="63" dur="500"/>
                                        <p:tgtEl>
                                          <p:spTgt spid="19"/>
                                        </p:tgtEl>
                                        <p:attrNameLst>
                                          <p:attrName>ppt_w</p:attrName>
                                        </p:attrNameLst>
                                      </p:cBhvr>
                                      <p:tavLst>
                                        <p:tav tm="0">
                                          <p:val>
                                            <p:strVal val="ppt_w"/>
                                          </p:val>
                                        </p:tav>
                                        <p:tav tm="100000">
                                          <p:val>
                                            <p:fltVal val="0"/>
                                          </p:val>
                                        </p:tav>
                                      </p:tavLst>
                                    </p:anim>
                                    <p:anim calcmode="lin" valueType="num">
                                      <p:cBhvr>
                                        <p:cTn id="64" dur="500"/>
                                        <p:tgtEl>
                                          <p:spTgt spid="19"/>
                                        </p:tgtEl>
                                        <p:attrNameLst>
                                          <p:attrName>ppt_h</p:attrName>
                                        </p:attrNameLst>
                                      </p:cBhvr>
                                      <p:tavLst>
                                        <p:tav tm="0">
                                          <p:val>
                                            <p:strVal val="ppt_h"/>
                                          </p:val>
                                        </p:tav>
                                        <p:tav tm="100000">
                                          <p:val>
                                            <p:fltVal val="0"/>
                                          </p:val>
                                        </p:tav>
                                      </p:tavLst>
                                    </p:anim>
                                    <p:anim calcmode="lin" valueType="num">
                                      <p:cBhvr>
                                        <p:cTn id="65" dur="500"/>
                                        <p:tgtEl>
                                          <p:spTgt spid="19"/>
                                        </p:tgtEl>
                                        <p:attrNameLst>
                                          <p:attrName>style.rotation</p:attrName>
                                        </p:attrNameLst>
                                      </p:cBhvr>
                                      <p:tavLst>
                                        <p:tav tm="0">
                                          <p:val>
                                            <p:fltVal val="0"/>
                                          </p:val>
                                        </p:tav>
                                        <p:tav tm="100000">
                                          <p:val>
                                            <p:fltVal val="360"/>
                                          </p:val>
                                        </p:tav>
                                      </p:tavLst>
                                    </p:anim>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68" restart="whenNotActive" fill="hold" evtFilter="cancelBubble" nodeType="interactiveSeq">
                <p:stCondLst>
                  <p:cond evt="onClick" delay="0">
                    <p:tgtEl>
                      <p:spTgt spid="21"/>
                    </p:tgtEl>
                  </p:cond>
                </p:stCondLst>
                <p:endSync evt="end" delay="0">
                  <p:rtn val="all"/>
                </p:endSync>
                <p:childTnLst>
                  <p:par>
                    <p:cTn id="69" fill="hold">
                      <p:stCondLst>
                        <p:cond delay="0"/>
                      </p:stCondLst>
                      <p:childTnLst>
                        <p:par>
                          <p:cTn id="70" fill="hold">
                            <p:stCondLst>
                              <p:cond delay="0"/>
                            </p:stCondLst>
                            <p:childTnLst>
                              <p:par>
                                <p:cTn id="71" presetID="1" presetClass="emph" presetSubtype="2" fill="hold" nodeType="clickEffect">
                                  <p:stCondLst>
                                    <p:cond delay="0"/>
                                  </p:stCondLst>
                                  <p:childTnLst>
                                    <p:animClr clrSpc="rgb" dir="cw">
                                      <p:cBhvr>
                                        <p:cTn id="72" dur="1000" fill="hold"/>
                                        <p:tgtEl>
                                          <p:spTgt spid="21"/>
                                        </p:tgtEl>
                                        <p:attrNameLst>
                                          <p:attrName>fillcolor</p:attrName>
                                        </p:attrNameLst>
                                      </p:cBhvr>
                                      <p:to>
                                        <a:srgbClr val="000000"/>
                                      </p:to>
                                    </p:animClr>
                                    <p:set>
                                      <p:cBhvr>
                                        <p:cTn id="73" dur="1000" fill="hold"/>
                                        <p:tgtEl>
                                          <p:spTgt spid="21"/>
                                        </p:tgtEl>
                                        <p:attrNameLst>
                                          <p:attrName>fill.type</p:attrName>
                                        </p:attrNameLst>
                                      </p:cBhvr>
                                      <p:to>
                                        <p:strVal val="solid"/>
                                      </p:to>
                                    </p:set>
                                    <p:set>
                                      <p:cBhvr>
                                        <p:cTn id="74" dur="1000" fill="hold"/>
                                        <p:tgtEl>
                                          <p:spTgt spid="21"/>
                                        </p:tgtEl>
                                        <p:attrNameLst>
                                          <p:attrName>fill.on</p:attrName>
                                        </p:attrNameLst>
                                      </p:cBhvr>
                                      <p:to>
                                        <p:strVal val="true"/>
                                      </p:to>
                                    </p:set>
                                  </p:childTnLst>
                                </p:cTn>
                              </p:par>
                              <p:par>
                                <p:cTn id="75" presetID="10"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childTnLst>
              </p:cTn>
              <p:nextCondLst>
                <p:cond evt="onClick" delay="0">
                  <p:tgtEl>
                    <p:spTgt spid="21"/>
                  </p:tgtEl>
                </p:cond>
              </p:nextCondLst>
            </p:seq>
            <p:seq concurrent="1" nextAc="seek">
              <p:cTn id="78" restart="whenNotActive" fill="hold" evtFilter="cancelBubble" nodeType="interactiveSeq">
                <p:stCondLst>
                  <p:cond evt="onClick" delay="0">
                    <p:tgtEl>
                      <p:spTgt spid="22"/>
                    </p:tgtEl>
                  </p:cond>
                </p:stCondLst>
                <p:endSync evt="end" delay="0">
                  <p:rtn val="all"/>
                </p:endSync>
                <p:childTnLst>
                  <p:par>
                    <p:cTn id="79" fill="hold">
                      <p:stCondLst>
                        <p:cond delay="0"/>
                      </p:stCondLst>
                      <p:childTnLst>
                        <p:par>
                          <p:cTn id="80" fill="hold">
                            <p:stCondLst>
                              <p:cond delay="0"/>
                            </p:stCondLst>
                            <p:childTnLst>
                              <p:par>
                                <p:cTn id="81" presetID="22" presetClass="exit" presetSubtype="4" fill="hold" grpId="1" nodeType="clickEffect">
                                  <p:stCondLst>
                                    <p:cond delay="0"/>
                                  </p:stCondLst>
                                  <p:childTnLst>
                                    <p:animEffect transition="out" filter="wipe(down)">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49" presetClass="exit" presetSubtype="0" accel="100000" fill="hold" grpId="0" nodeType="withEffect">
                                  <p:stCondLst>
                                    <p:cond delay="0"/>
                                  </p:stCondLst>
                                  <p:childTnLst>
                                    <p:anim calcmode="lin" valueType="num">
                                      <p:cBhvr>
                                        <p:cTn id="85" dur="500"/>
                                        <p:tgtEl>
                                          <p:spTgt spid="21"/>
                                        </p:tgtEl>
                                        <p:attrNameLst>
                                          <p:attrName>ppt_w</p:attrName>
                                        </p:attrNameLst>
                                      </p:cBhvr>
                                      <p:tavLst>
                                        <p:tav tm="0">
                                          <p:val>
                                            <p:strVal val="ppt_w"/>
                                          </p:val>
                                        </p:tav>
                                        <p:tav tm="100000">
                                          <p:val>
                                            <p:fltVal val="0"/>
                                          </p:val>
                                        </p:tav>
                                      </p:tavLst>
                                    </p:anim>
                                    <p:anim calcmode="lin" valueType="num">
                                      <p:cBhvr>
                                        <p:cTn id="86" dur="500"/>
                                        <p:tgtEl>
                                          <p:spTgt spid="21"/>
                                        </p:tgtEl>
                                        <p:attrNameLst>
                                          <p:attrName>ppt_h</p:attrName>
                                        </p:attrNameLst>
                                      </p:cBhvr>
                                      <p:tavLst>
                                        <p:tav tm="0">
                                          <p:val>
                                            <p:strVal val="ppt_h"/>
                                          </p:val>
                                        </p:tav>
                                        <p:tav tm="100000">
                                          <p:val>
                                            <p:fltVal val="0"/>
                                          </p:val>
                                        </p:tav>
                                      </p:tavLst>
                                    </p:anim>
                                    <p:anim calcmode="lin" valueType="num">
                                      <p:cBhvr>
                                        <p:cTn id="87" dur="500"/>
                                        <p:tgtEl>
                                          <p:spTgt spid="21"/>
                                        </p:tgtEl>
                                        <p:attrNameLst>
                                          <p:attrName>style.rotation</p:attrName>
                                        </p:attrNameLst>
                                      </p:cBhvr>
                                      <p:tavLst>
                                        <p:tav tm="0">
                                          <p:val>
                                            <p:fltVal val="0"/>
                                          </p:val>
                                        </p:tav>
                                        <p:tav tm="100000">
                                          <p:val>
                                            <p:fltVal val="360"/>
                                          </p:val>
                                        </p:tav>
                                      </p:tavLst>
                                    </p:anim>
                                    <p:animEffect transition="out" filter="fade">
                                      <p:cBhvr>
                                        <p:cTn id="88" dur="500"/>
                                        <p:tgtEl>
                                          <p:spTgt spid="21"/>
                                        </p:tgtEl>
                                      </p:cBhvr>
                                    </p:animEffect>
                                    <p:set>
                                      <p:cBhvr>
                                        <p:cTn id="89"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90" restart="whenNotActive" fill="hold" evtFilter="cancelBubble" nodeType="interactiveSeq">
                <p:stCondLst>
                  <p:cond evt="onClick" delay="0">
                    <p:tgtEl>
                      <p:spTgt spid="23"/>
                    </p:tgtEl>
                  </p:cond>
                </p:stCondLst>
                <p:endSync evt="end" delay="0">
                  <p:rtn val="all"/>
                </p:endSync>
                <p:childTnLst>
                  <p:par>
                    <p:cTn id="91" fill="hold">
                      <p:stCondLst>
                        <p:cond delay="0"/>
                      </p:stCondLst>
                      <p:childTnLst>
                        <p:par>
                          <p:cTn id="92" fill="hold">
                            <p:stCondLst>
                              <p:cond delay="0"/>
                            </p:stCondLst>
                            <p:childTnLst>
                              <p:par>
                                <p:cTn id="93" presetID="1" presetClass="emph" presetSubtype="2" fill="hold" nodeType="clickEffect">
                                  <p:stCondLst>
                                    <p:cond delay="0"/>
                                  </p:stCondLst>
                                  <p:childTnLst>
                                    <p:animClr clrSpc="rgb" dir="cw">
                                      <p:cBhvr>
                                        <p:cTn id="94" dur="1000" fill="hold"/>
                                        <p:tgtEl>
                                          <p:spTgt spid="23"/>
                                        </p:tgtEl>
                                        <p:attrNameLst>
                                          <p:attrName>fillcolor</p:attrName>
                                        </p:attrNameLst>
                                      </p:cBhvr>
                                      <p:to>
                                        <a:srgbClr val="000000"/>
                                      </p:to>
                                    </p:animClr>
                                    <p:set>
                                      <p:cBhvr>
                                        <p:cTn id="95" dur="1000" fill="hold"/>
                                        <p:tgtEl>
                                          <p:spTgt spid="23"/>
                                        </p:tgtEl>
                                        <p:attrNameLst>
                                          <p:attrName>fill.type</p:attrName>
                                        </p:attrNameLst>
                                      </p:cBhvr>
                                      <p:to>
                                        <p:strVal val="solid"/>
                                      </p:to>
                                    </p:set>
                                    <p:set>
                                      <p:cBhvr>
                                        <p:cTn id="96" dur="1000" fill="hold"/>
                                        <p:tgtEl>
                                          <p:spTgt spid="23"/>
                                        </p:tgtEl>
                                        <p:attrNameLst>
                                          <p:attrName>fill.on</p:attrName>
                                        </p:attrNameLst>
                                      </p:cBhvr>
                                      <p:to>
                                        <p:strVal val="true"/>
                                      </p:to>
                                    </p:set>
                                  </p:childTnLst>
                                </p:cTn>
                              </p:par>
                              <p:par>
                                <p:cTn id="97" presetID="1" presetClass="mediacall" presetSubtype="0" fill="hold" nodeType="withEffect">
                                  <p:stCondLst>
                                    <p:cond delay="0"/>
                                  </p:stCondLst>
                                  <p:childTnLst>
                                    <p:cmd type="call" cmd="playFrom(0.0)">
                                      <p:cBhvr>
                                        <p:cTn id="98" dur="3500" fill="hold"/>
                                        <p:tgtEl>
                                          <p:spTgt spid="26"/>
                                        </p:tgtEl>
                                      </p:cBhvr>
                                    </p:cmd>
                                  </p:childTnLst>
                                </p:cTn>
                              </p:par>
                              <p:par>
                                <p:cTn id="99" presetID="10" presetClass="entr"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childTnLst>
                                </p:cTn>
                              </p:par>
                              <p:par>
                                <p:cTn id="102" presetID="2" presetClass="entr" presetSubtype="4" fill="hold" grpId="0" nodeType="withEffect">
                                  <p:stCondLst>
                                    <p:cond delay="0"/>
                                  </p:stCondLst>
                                  <p:childTnLst>
                                    <p:set>
                                      <p:cBhvr>
                                        <p:cTn id="103" dur="1" fill="hold">
                                          <p:stCondLst>
                                            <p:cond delay="0"/>
                                          </p:stCondLst>
                                        </p:cTn>
                                        <p:tgtEl>
                                          <p:spTgt spid="25"/>
                                        </p:tgtEl>
                                        <p:attrNameLst>
                                          <p:attrName>style.visibility</p:attrName>
                                        </p:attrNameLst>
                                      </p:cBhvr>
                                      <p:to>
                                        <p:strVal val="visible"/>
                                      </p:to>
                                    </p:set>
                                    <p:anim calcmode="lin" valueType="num">
                                      <p:cBhvr additive="base">
                                        <p:cTn id="104" dur="500" fill="hold"/>
                                        <p:tgtEl>
                                          <p:spTgt spid="25"/>
                                        </p:tgtEl>
                                        <p:attrNameLst>
                                          <p:attrName>ppt_x</p:attrName>
                                        </p:attrNameLst>
                                      </p:cBhvr>
                                      <p:tavLst>
                                        <p:tav tm="0">
                                          <p:val>
                                            <p:strVal val="#ppt_x"/>
                                          </p:val>
                                        </p:tav>
                                        <p:tav tm="100000">
                                          <p:val>
                                            <p:strVal val="#ppt_x"/>
                                          </p:val>
                                        </p:tav>
                                      </p:tavLst>
                                    </p:anim>
                                    <p:anim calcmode="lin" valueType="num">
                                      <p:cBhvr additive="base">
                                        <p:cTn id="10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3"/>
                  </p:tgtEl>
                </p:cond>
              </p:nextCondLst>
            </p:seq>
            <p:seq concurrent="1" nextAc="seek">
              <p:cTn id="106" restart="whenNotActive" fill="hold" evtFilter="cancelBubble" nodeType="interactiveSeq">
                <p:stCondLst>
                  <p:cond evt="onClick" delay="0">
                    <p:tgtEl>
                      <p:spTgt spid="24"/>
                    </p:tgtEl>
                  </p:cond>
                </p:stCondLst>
                <p:endSync evt="end" delay="0">
                  <p:rtn val="all"/>
                </p:endSync>
                <p:childTnLst>
                  <p:par>
                    <p:cTn id="107" fill="hold">
                      <p:stCondLst>
                        <p:cond delay="0"/>
                      </p:stCondLst>
                      <p:childTnLst>
                        <p:par>
                          <p:cTn id="108" fill="hold">
                            <p:stCondLst>
                              <p:cond delay="0"/>
                            </p:stCondLst>
                            <p:childTnLst>
                              <p:par>
                                <p:cTn id="109" presetID="22" presetClass="exit" presetSubtype="4" fill="hold" grpId="1" nodeType="clickEffect">
                                  <p:stCondLst>
                                    <p:cond delay="0"/>
                                  </p:stCondLst>
                                  <p:childTnLst>
                                    <p:animEffect transition="out" filter="wipe(down)">
                                      <p:cBhvr>
                                        <p:cTn id="110" dur="500"/>
                                        <p:tgtEl>
                                          <p:spTgt spid="24"/>
                                        </p:tgtEl>
                                      </p:cBhvr>
                                    </p:animEffect>
                                    <p:set>
                                      <p:cBhvr>
                                        <p:cTn id="111" dur="1" fill="hold">
                                          <p:stCondLst>
                                            <p:cond delay="499"/>
                                          </p:stCondLst>
                                        </p:cTn>
                                        <p:tgtEl>
                                          <p:spTgt spid="24"/>
                                        </p:tgtEl>
                                        <p:attrNameLst>
                                          <p:attrName>style.visibility</p:attrName>
                                        </p:attrNameLst>
                                      </p:cBhvr>
                                      <p:to>
                                        <p:strVal val="hidden"/>
                                      </p:to>
                                    </p:set>
                                  </p:childTnLst>
                                </p:cTn>
                              </p:par>
                              <p:par>
                                <p:cTn id="112" presetID="1" presetClass="mediacall" presetSubtype="0" fill="hold" nodeType="withEffect">
                                  <p:stCondLst>
                                    <p:cond delay="0"/>
                                  </p:stCondLst>
                                  <p:childTnLst>
                                    <p:cmd type="call" cmd="playFrom(0.0)">
                                      <p:cBhvr>
                                        <p:cTn id="113" dur="3500" fill="hold"/>
                                        <p:tgtEl>
                                          <p:spTgt spid="27"/>
                                        </p:tgtEl>
                                      </p:cBhvr>
                                    </p:cmd>
                                  </p:childTnLst>
                                </p:cTn>
                              </p:par>
                              <p:par>
                                <p:cTn id="114" presetID="26" presetClass="entr" presetSubtype="0" fill="hold" grpId="0" nodeType="withEffect">
                                  <p:stCondLst>
                                    <p:cond delay="0"/>
                                  </p:stCondLst>
                                  <p:childTnLst>
                                    <p:set>
                                      <p:cBhvr>
                                        <p:cTn id="115" dur="1" fill="hold">
                                          <p:stCondLst>
                                            <p:cond delay="0"/>
                                          </p:stCondLst>
                                        </p:cTn>
                                        <p:tgtEl>
                                          <p:spTgt spid="2"/>
                                        </p:tgtEl>
                                        <p:attrNameLst>
                                          <p:attrName>style.visibility</p:attrName>
                                        </p:attrNameLst>
                                      </p:cBhvr>
                                      <p:to>
                                        <p:strVal val="visible"/>
                                      </p:to>
                                    </p:set>
                                    <p:animEffect transition="in" filter="wipe(down)">
                                      <p:cBhvr>
                                        <p:cTn id="116" dur="580">
                                          <p:stCondLst>
                                            <p:cond delay="0"/>
                                          </p:stCondLst>
                                        </p:cTn>
                                        <p:tgtEl>
                                          <p:spTgt spid="2"/>
                                        </p:tgtEl>
                                      </p:cBhvr>
                                    </p:animEffect>
                                    <p:anim calcmode="lin" valueType="num">
                                      <p:cBhvr>
                                        <p:cTn id="1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22" dur="26">
                                          <p:stCondLst>
                                            <p:cond delay="650"/>
                                          </p:stCondLst>
                                        </p:cTn>
                                        <p:tgtEl>
                                          <p:spTgt spid="2"/>
                                        </p:tgtEl>
                                      </p:cBhvr>
                                      <p:to x="100000" y="60000"/>
                                    </p:animScale>
                                    <p:animScale>
                                      <p:cBhvr>
                                        <p:cTn id="123" dur="166" decel="50000">
                                          <p:stCondLst>
                                            <p:cond delay="676"/>
                                          </p:stCondLst>
                                        </p:cTn>
                                        <p:tgtEl>
                                          <p:spTgt spid="2"/>
                                        </p:tgtEl>
                                      </p:cBhvr>
                                      <p:to x="100000" y="100000"/>
                                    </p:animScale>
                                    <p:animScale>
                                      <p:cBhvr>
                                        <p:cTn id="124" dur="26">
                                          <p:stCondLst>
                                            <p:cond delay="1312"/>
                                          </p:stCondLst>
                                        </p:cTn>
                                        <p:tgtEl>
                                          <p:spTgt spid="2"/>
                                        </p:tgtEl>
                                      </p:cBhvr>
                                      <p:to x="100000" y="80000"/>
                                    </p:animScale>
                                    <p:animScale>
                                      <p:cBhvr>
                                        <p:cTn id="125" dur="166" decel="50000">
                                          <p:stCondLst>
                                            <p:cond delay="1338"/>
                                          </p:stCondLst>
                                        </p:cTn>
                                        <p:tgtEl>
                                          <p:spTgt spid="2"/>
                                        </p:tgtEl>
                                      </p:cBhvr>
                                      <p:to x="100000" y="100000"/>
                                    </p:animScale>
                                    <p:animScale>
                                      <p:cBhvr>
                                        <p:cTn id="126" dur="26">
                                          <p:stCondLst>
                                            <p:cond delay="1642"/>
                                          </p:stCondLst>
                                        </p:cTn>
                                        <p:tgtEl>
                                          <p:spTgt spid="2"/>
                                        </p:tgtEl>
                                      </p:cBhvr>
                                      <p:to x="100000" y="90000"/>
                                    </p:animScale>
                                    <p:animScale>
                                      <p:cBhvr>
                                        <p:cTn id="127" dur="166" decel="50000">
                                          <p:stCondLst>
                                            <p:cond delay="1668"/>
                                          </p:stCondLst>
                                        </p:cTn>
                                        <p:tgtEl>
                                          <p:spTgt spid="2"/>
                                        </p:tgtEl>
                                      </p:cBhvr>
                                      <p:to x="100000" y="100000"/>
                                    </p:animScale>
                                    <p:animScale>
                                      <p:cBhvr>
                                        <p:cTn id="128" dur="26">
                                          <p:stCondLst>
                                            <p:cond delay="1808"/>
                                          </p:stCondLst>
                                        </p:cTn>
                                        <p:tgtEl>
                                          <p:spTgt spid="2"/>
                                        </p:tgtEl>
                                      </p:cBhvr>
                                      <p:to x="100000" y="95000"/>
                                    </p:animScale>
                                    <p:animScale>
                                      <p:cBhvr>
                                        <p:cTn id="129" dur="166" decel="50000">
                                          <p:stCondLst>
                                            <p:cond delay="1834"/>
                                          </p:stCondLst>
                                        </p:cTn>
                                        <p:tgtEl>
                                          <p:spTgt spid="2"/>
                                        </p:tgtEl>
                                      </p:cBhvr>
                                      <p:to x="100000" y="100000"/>
                                    </p:animScale>
                                  </p:childTnLst>
                                </p:cTn>
                              </p:par>
                              <p:par>
                                <p:cTn id="130" presetID="1" presetClass="exit" presetSubtype="0" fill="hold" grpId="2" nodeType="withEffect">
                                  <p:stCondLst>
                                    <p:cond delay="0"/>
                                  </p:stCondLst>
                                  <p:childTnLst>
                                    <p:set>
                                      <p:cBhvr>
                                        <p:cTn id="131" dur="1" fill="hold">
                                          <p:stCondLst>
                                            <p:cond delay="0"/>
                                          </p:stCondLst>
                                        </p:cTn>
                                        <p:tgtEl>
                                          <p:spTgt spid="22"/>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11"/>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25"/>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13"/>
                                        </p:tgtEl>
                                        <p:attrNameLst>
                                          <p:attrName>style.visibility</p:attrName>
                                        </p:attrNameLst>
                                      </p:cBhvr>
                                      <p:to>
                                        <p:strVal val="hidden"/>
                                      </p:to>
                                    </p:set>
                                  </p:childTnLst>
                                </p:cTn>
                              </p:par>
                              <p:par>
                                <p:cTn id="138" presetID="1" presetClass="exit" presetSubtype="0" fill="hold" grpId="2"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2" nodeType="withEffect">
                                  <p:stCondLst>
                                    <p:cond delay="0"/>
                                  </p:stCondLst>
                                  <p:childTnLst>
                                    <p:set>
                                      <p:cBhvr>
                                        <p:cTn id="141" dur="1" fill="hold">
                                          <p:stCondLst>
                                            <p:cond delay="0"/>
                                          </p:stCondLst>
                                        </p:cTn>
                                        <p:tgtEl>
                                          <p:spTgt spid="14"/>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21"/>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19"/>
                                        </p:tgtEl>
                                        <p:attrNameLst>
                                          <p:attrName>style.visibility</p:attrName>
                                        </p:attrNameLst>
                                      </p:cBhvr>
                                      <p:to>
                                        <p:strVal val="hidden"/>
                                      </p:to>
                                    </p:set>
                                  </p:childTnLst>
                                </p:cTn>
                              </p:par>
                              <p:par>
                                <p:cTn id="146" presetID="49" presetClass="exit" presetSubtype="0" accel="100000" fill="hold" grpId="0" nodeType="withEffect">
                                  <p:stCondLst>
                                    <p:cond delay="0"/>
                                  </p:stCondLst>
                                  <p:childTnLst>
                                    <p:anim calcmode="lin" valueType="num">
                                      <p:cBhvr>
                                        <p:cTn id="147" dur="500"/>
                                        <p:tgtEl>
                                          <p:spTgt spid="23"/>
                                        </p:tgtEl>
                                        <p:attrNameLst>
                                          <p:attrName>ppt_w</p:attrName>
                                        </p:attrNameLst>
                                      </p:cBhvr>
                                      <p:tavLst>
                                        <p:tav tm="0">
                                          <p:val>
                                            <p:strVal val="ppt_w"/>
                                          </p:val>
                                        </p:tav>
                                        <p:tav tm="100000">
                                          <p:val>
                                            <p:fltVal val="0"/>
                                          </p:val>
                                        </p:tav>
                                      </p:tavLst>
                                    </p:anim>
                                    <p:anim calcmode="lin" valueType="num">
                                      <p:cBhvr>
                                        <p:cTn id="148" dur="500"/>
                                        <p:tgtEl>
                                          <p:spTgt spid="23"/>
                                        </p:tgtEl>
                                        <p:attrNameLst>
                                          <p:attrName>ppt_h</p:attrName>
                                        </p:attrNameLst>
                                      </p:cBhvr>
                                      <p:tavLst>
                                        <p:tav tm="0">
                                          <p:val>
                                            <p:strVal val="ppt_h"/>
                                          </p:val>
                                        </p:tav>
                                        <p:tav tm="100000">
                                          <p:val>
                                            <p:fltVal val="0"/>
                                          </p:val>
                                        </p:tav>
                                      </p:tavLst>
                                    </p:anim>
                                    <p:anim calcmode="lin" valueType="num">
                                      <p:cBhvr>
                                        <p:cTn id="149" dur="500"/>
                                        <p:tgtEl>
                                          <p:spTgt spid="23"/>
                                        </p:tgtEl>
                                        <p:attrNameLst>
                                          <p:attrName>style.rotation</p:attrName>
                                        </p:attrNameLst>
                                      </p:cBhvr>
                                      <p:tavLst>
                                        <p:tav tm="0">
                                          <p:val>
                                            <p:fltVal val="0"/>
                                          </p:val>
                                        </p:tav>
                                        <p:tav tm="100000">
                                          <p:val>
                                            <p:fltVal val="360"/>
                                          </p:val>
                                        </p:tav>
                                      </p:tavLst>
                                    </p:anim>
                                    <p:animEffect transition="out" filter="fade">
                                      <p:cBhvr>
                                        <p:cTn id="150" dur="500"/>
                                        <p:tgtEl>
                                          <p:spTgt spid="23"/>
                                        </p:tgtEl>
                                      </p:cBhvr>
                                    </p:animEffect>
                                    <p:set>
                                      <p:cBhvr>
                                        <p:cTn id="151"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4"/>
                  </p:tgtEl>
                </p:cond>
              </p:nextCondLst>
            </p:seq>
            <p:audio>
              <p:cMediaNode vol="100000">
                <p:cTn id="152" fill="hold" display="0">
                  <p:stCondLst>
                    <p:cond delay="indefinite"/>
                  </p:stCondLst>
                  <p:endCondLst>
                    <p:cond evt="onStopAudio" delay="0">
                      <p:tgtEl>
                        <p:sldTgt/>
                      </p:tgtEl>
                    </p:cond>
                  </p:endCondLst>
                </p:cTn>
                <p:tgtEl>
                  <p:spTgt spid="26"/>
                </p:tgtEl>
              </p:cMediaNode>
            </p:audio>
            <p:audio>
              <p:cMediaNode vol="100000">
                <p:cTn id="153" fill="hold" display="0">
                  <p:stCondLst>
                    <p:cond delay="indefinite"/>
                  </p:stCondLst>
                  <p:endCondLst>
                    <p:cond evt="onStopAudio" delay="0">
                      <p:tgtEl>
                        <p:sldTgt/>
                      </p:tgtEl>
                    </p:cond>
                  </p:endCondLst>
                </p:cTn>
                <p:tgtEl>
                  <p:spTgt spid="27"/>
                </p:tgtEl>
              </p:cMediaNode>
            </p:audio>
          </p:childTnLst>
        </p:cTn>
      </p:par>
    </p:tnLst>
    <p:bldLst>
      <p:bldP spid="11" grpId="0" animBg="1"/>
      <p:bldP spid="11" grpId="1" animBg="1"/>
      <p:bldP spid="12" grpId="0" animBg="1"/>
      <p:bldP spid="12" grpId="1" animBg="1"/>
      <p:bldP spid="13" grpId="0" animBg="1"/>
      <p:bldP spid="13" grpId="1" animBg="1"/>
      <p:bldP spid="14" grpId="0" animBg="1"/>
      <p:bldP spid="14" grpId="1" animBg="1"/>
      <p:bldP spid="14" grpId="2" animBg="1"/>
      <p:bldP spid="19" grpId="0" animBg="1"/>
      <p:bldP spid="19" grpId="1" animBg="1"/>
      <p:bldP spid="20" grpId="0" animBg="1"/>
      <p:bldP spid="20" grpId="1" animBg="1"/>
      <p:bldP spid="20" grpId="2" animBg="1"/>
      <p:bldP spid="21" grpId="0" animBg="1"/>
      <p:bldP spid="21" grpId="1" animBg="1"/>
      <p:bldP spid="22" grpId="0" animBg="1"/>
      <p:bldP spid="22" grpId="1" animBg="1"/>
      <p:bldP spid="22" grpId="2" animBg="1"/>
      <p:bldP spid="23" grpId="0" animBg="1"/>
      <p:bldP spid="24" grpId="0" animBg="1"/>
      <p:bldP spid="24" grpId="1" animBg="1"/>
      <p:bldP spid="25" grpId="0" animBg="1"/>
      <p:bldP spid="25" grpId="1"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69000"/>
            <a:lum/>
          </a:blip>
          <a:srcRect/>
          <a:stretch>
            <a:fillRect l="-2000" r="-2000"/>
          </a:stretch>
        </a:blipFill>
        <a:effectLst/>
      </p:bgPr>
    </p:bg>
    <p:spTree>
      <p:nvGrpSpPr>
        <p:cNvPr id="1" name=""/>
        <p:cNvGrpSpPr/>
        <p:nvPr/>
      </p:nvGrpSpPr>
      <p:grpSpPr>
        <a:xfrm>
          <a:off x="0" y="0"/>
          <a:ext cx="0" cy="0"/>
          <a:chOff x="0" y="0"/>
          <a:chExt cx="0" cy="0"/>
        </a:xfrm>
      </p:grpSpPr>
      <p:sp>
        <p:nvSpPr>
          <p:cNvPr id="5" name="Arrow: Left 4">
            <a:hlinkClick r:id="rId7" action="ppaction://hlinksldjump"/>
            <a:extLst>
              <a:ext uri="{FF2B5EF4-FFF2-40B4-BE49-F238E27FC236}">
                <a16:creationId xmlns:a16="http://schemas.microsoft.com/office/drawing/2014/main" id="{10A90C41-9B4C-4C73-BD1C-EBFC08A8687C}"/>
              </a:ext>
            </a:extLst>
          </p:cNvPr>
          <p:cNvSpPr/>
          <p:nvPr/>
        </p:nvSpPr>
        <p:spPr>
          <a:xfrm>
            <a:off x="9568926" y="5238974"/>
            <a:ext cx="1473797" cy="1183341"/>
          </a:xfrm>
          <a:prstGeom prst="leftArrow">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Lộ diện dàn CỰC PHẨM khiến Trấn Thành rụng rời tay chân - NGƯỜI ẤY LÀ AI- - Tập 3_Trim (online-audio-converter.com)">
            <a:hlinkClick r:id="" action="ppaction://media"/>
            <a:extLst>
              <a:ext uri="{FF2B5EF4-FFF2-40B4-BE49-F238E27FC236}">
                <a16:creationId xmlns:a16="http://schemas.microsoft.com/office/drawing/2014/main" id="{1A7E5A23-DB38-42DF-993C-60A938534A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893448" y="-609600"/>
            <a:ext cx="609600" cy="609600"/>
          </a:xfrm>
          <a:prstGeom prst="rect">
            <a:avLst/>
          </a:prstGeom>
        </p:spPr>
      </p:pic>
      <p:sp>
        <p:nvSpPr>
          <p:cNvPr id="12" name="Thought Bubble: Cloud 11">
            <a:extLst>
              <a:ext uri="{FF2B5EF4-FFF2-40B4-BE49-F238E27FC236}">
                <a16:creationId xmlns:a16="http://schemas.microsoft.com/office/drawing/2014/main" id="{8B14626D-CF14-4749-87F0-186785193309}"/>
              </a:ext>
            </a:extLst>
          </p:cNvPr>
          <p:cNvSpPr/>
          <p:nvPr/>
        </p:nvSpPr>
        <p:spPr>
          <a:xfrm>
            <a:off x="699247" y="96819"/>
            <a:ext cx="9445780" cy="3017520"/>
          </a:xfrm>
          <a:prstGeom prst="cloudCallout">
            <a:avLst>
              <a:gd name="adj1" fmla="val -51084"/>
              <a:gd name="adj2" fmla="val 54124"/>
            </a:avLst>
          </a:prstGeom>
          <a:solidFill>
            <a:schemeClr val="lt1">
              <a:alpha val="68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latin typeface="Times New Roman (Headings)"/>
              </a:rPr>
              <a:t>Hãy</a:t>
            </a:r>
            <a:r>
              <a:rPr lang="en-US" sz="3200" dirty="0">
                <a:latin typeface="Times New Roman (Headings)"/>
              </a:rPr>
              <a:t> </a:t>
            </a:r>
            <a:r>
              <a:rPr lang="en-US" sz="3200" dirty="0" err="1">
                <a:latin typeface="Times New Roman (Headings)"/>
              </a:rPr>
              <a:t>nghe</a:t>
            </a:r>
            <a:r>
              <a:rPr lang="en-US" sz="3200" dirty="0">
                <a:latin typeface="Times New Roman (Headings)"/>
              </a:rPr>
              <a:t> </a:t>
            </a:r>
            <a:r>
              <a:rPr lang="en-US" sz="3200" dirty="0" err="1">
                <a:latin typeface="Times New Roman (Headings)"/>
              </a:rPr>
              <a:t>đoạn</a:t>
            </a:r>
            <a:r>
              <a:rPr lang="en-US" sz="3200" dirty="0">
                <a:latin typeface="Times New Roman (Headings)"/>
              </a:rPr>
              <a:t> </a:t>
            </a:r>
            <a:r>
              <a:rPr lang="en-US" sz="3200" dirty="0" err="1">
                <a:latin typeface="Times New Roman (Headings)"/>
              </a:rPr>
              <a:t>nhạc</a:t>
            </a:r>
            <a:r>
              <a:rPr lang="en-US" sz="3200" dirty="0">
                <a:latin typeface="Times New Roman (Headings)"/>
              </a:rPr>
              <a:t> </a:t>
            </a:r>
            <a:r>
              <a:rPr lang="en-US" sz="3200" dirty="0" err="1">
                <a:latin typeface="Times New Roman (Headings)"/>
              </a:rPr>
              <a:t>sau,đây</a:t>
            </a:r>
            <a:r>
              <a:rPr lang="en-US" sz="3200" dirty="0">
                <a:latin typeface="Times New Roman (Headings)"/>
              </a:rPr>
              <a:t> </a:t>
            </a:r>
            <a:r>
              <a:rPr lang="en-US" sz="3200" dirty="0" err="1">
                <a:latin typeface="Times New Roman (Headings)"/>
              </a:rPr>
              <a:t>là</a:t>
            </a:r>
            <a:r>
              <a:rPr lang="en-US" sz="3200" dirty="0">
                <a:latin typeface="Times New Roman (Headings)"/>
              </a:rPr>
              <a:t> </a:t>
            </a:r>
            <a:r>
              <a:rPr lang="en-US" sz="3200" dirty="0" err="1">
                <a:latin typeface="Times New Roman (Headings)"/>
              </a:rPr>
              <a:t>đoạn</a:t>
            </a:r>
            <a:r>
              <a:rPr lang="en-US" sz="3200" dirty="0">
                <a:latin typeface="Times New Roman (Headings)"/>
              </a:rPr>
              <a:t> </a:t>
            </a:r>
            <a:r>
              <a:rPr lang="en-US" sz="3200" dirty="0" err="1">
                <a:latin typeface="Times New Roman (Headings)"/>
              </a:rPr>
              <a:t>trích</a:t>
            </a:r>
            <a:r>
              <a:rPr lang="en-US" sz="3200" dirty="0">
                <a:latin typeface="Times New Roman (Headings)"/>
              </a:rPr>
              <a:t> </a:t>
            </a:r>
            <a:r>
              <a:rPr lang="en-US" sz="3200" dirty="0" err="1">
                <a:latin typeface="Times New Roman (Headings)"/>
              </a:rPr>
              <a:t>thuộc</a:t>
            </a:r>
            <a:r>
              <a:rPr lang="en-US" sz="3200" dirty="0">
                <a:latin typeface="Times New Roman (Headings)"/>
              </a:rPr>
              <a:t> </a:t>
            </a:r>
            <a:r>
              <a:rPr lang="en-US" sz="3200" dirty="0" err="1">
                <a:latin typeface="Times New Roman (Headings)"/>
              </a:rPr>
              <a:t>bài</a:t>
            </a:r>
            <a:r>
              <a:rPr lang="en-US" sz="3200" dirty="0">
                <a:latin typeface="Times New Roman (Headings)"/>
              </a:rPr>
              <a:t> </a:t>
            </a:r>
            <a:r>
              <a:rPr lang="en-US" sz="3200" dirty="0" err="1">
                <a:latin typeface="Times New Roman (Headings)"/>
              </a:rPr>
              <a:t>hát</a:t>
            </a:r>
            <a:r>
              <a:rPr lang="en-US" sz="3200" dirty="0">
                <a:latin typeface="Times New Roman (Headings)"/>
              </a:rPr>
              <a:t> </a:t>
            </a:r>
            <a:r>
              <a:rPr lang="en-US" sz="3200" dirty="0" err="1">
                <a:latin typeface="Times New Roman (Headings)"/>
              </a:rPr>
              <a:t>và</a:t>
            </a:r>
            <a:r>
              <a:rPr lang="en-US" sz="3200" dirty="0">
                <a:latin typeface="Times New Roman (Headings)"/>
              </a:rPr>
              <a:t> ca </a:t>
            </a:r>
            <a:r>
              <a:rPr lang="en-US" sz="3200" dirty="0" err="1">
                <a:latin typeface="Times New Roman (Headings)"/>
              </a:rPr>
              <a:t>sĩ</a:t>
            </a:r>
            <a:r>
              <a:rPr lang="en-US" sz="3200" dirty="0">
                <a:latin typeface="Times New Roman (Headings)"/>
              </a:rPr>
              <a:t> </a:t>
            </a:r>
            <a:r>
              <a:rPr lang="en-US" sz="3200" dirty="0" err="1">
                <a:latin typeface="Times New Roman (Headings)"/>
              </a:rPr>
              <a:t>nào</a:t>
            </a:r>
            <a:r>
              <a:rPr lang="en-US" sz="3200" dirty="0">
                <a:latin typeface="Times New Roman (Headings)"/>
              </a:rPr>
              <a:t> </a:t>
            </a:r>
            <a:r>
              <a:rPr lang="en-US" sz="3200" dirty="0" err="1">
                <a:latin typeface="Times New Roman (Headings)"/>
              </a:rPr>
              <a:t>trình</a:t>
            </a:r>
            <a:r>
              <a:rPr lang="en-US" sz="3200" dirty="0">
                <a:latin typeface="Times New Roman (Headings)"/>
              </a:rPr>
              <a:t> </a:t>
            </a:r>
            <a:r>
              <a:rPr lang="en-US" sz="3200" dirty="0" err="1">
                <a:latin typeface="Times New Roman (Headings)"/>
              </a:rPr>
              <a:t>bày</a:t>
            </a:r>
            <a:r>
              <a:rPr lang="en-US" sz="3200" dirty="0">
                <a:latin typeface="Times New Roman (Headings)"/>
              </a:rPr>
              <a:t>?</a:t>
            </a:r>
          </a:p>
        </p:txBody>
      </p:sp>
      <p:sp>
        <p:nvSpPr>
          <p:cNvPr id="13" name="Thought Bubble: Cloud 12">
            <a:extLst>
              <a:ext uri="{FF2B5EF4-FFF2-40B4-BE49-F238E27FC236}">
                <a16:creationId xmlns:a16="http://schemas.microsoft.com/office/drawing/2014/main" id="{6E7AB5AB-1C00-43B4-AEFF-AF456A7D3272}"/>
              </a:ext>
            </a:extLst>
          </p:cNvPr>
          <p:cNvSpPr/>
          <p:nvPr/>
        </p:nvSpPr>
        <p:spPr>
          <a:xfrm>
            <a:off x="1149277" y="3743662"/>
            <a:ext cx="8995750" cy="2194000"/>
          </a:xfrm>
          <a:prstGeom prst="cloudCallout">
            <a:avLst>
              <a:gd name="adj1" fmla="val 44814"/>
              <a:gd name="adj2" fmla="val 68359"/>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3600" dirty="0" err="1">
                <a:latin typeface="Times New Roman (Headings)"/>
              </a:rPr>
              <a:t>Bài</a:t>
            </a:r>
            <a:r>
              <a:rPr lang="en-US" sz="3600" dirty="0">
                <a:latin typeface="Times New Roman (Headings)"/>
              </a:rPr>
              <a:t> </a:t>
            </a:r>
            <a:r>
              <a:rPr lang="en-US" sz="3600" dirty="0" err="1">
                <a:latin typeface="Times New Roman (Headings)"/>
              </a:rPr>
              <a:t>hát</a:t>
            </a:r>
            <a:r>
              <a:rPr lang="en-US" sz="3600" dirty="0">
                <a:latin typeface="Times New Roman (Headings)"/>
              </a:rPr>
              <a:t>: </a:t>
            </a:r>
            <a:r>
              <a:rPr lang="en-US" sz="3600" dirty="0" err="1">
                <a:latin typeface="Times New Roman (Headings)"/>
              </a:rPr>
              <a:t>Niềm</a:t>
            </a:r>
            <a:r>
              <a:rPr lang="en-US" sz="3600" dirty="0">
                <a:latin typeface="Times New Roman (Headings)"/>
              </a:rPr>
              <a:t> tin </a:t>
            </a:r>
            <a:r>
              <a:rPr lang="en-US" sz="3600" dirty="0" err="1">
                <a:latin typeface="Times New Roman (Headings)"/>
              </a:rPr>
              <a:t>chiến</a:t>
            </a:r>
            <a:r>
              <a:rPr lang="en-US" sz="3600" dirty="0">
                <a:latin typeface="Times New Roman (Headings)"/>
              </a:rPr>
              <a:t> </a:t>
            </a:r>
            <a:r>
              <a:rPr lang="en-US" sz="3600" dirty="0" err="1">
                <a:latin typeface="Times New Roman (Headings)"/>
              </a:rPr>
              <a:t>thắng</a:t>
            </a:r>
            <a:endParaRPr lang="en-US" sz="3600" dirty="0">
              <a:latin typeface="Times New Roman (Headings)"/>
            </a:endParaRPr>
          </a:p>
          <a:p>
            <a:pPr algn="ctr"/>
            <a:r>
              <a:rPr lang="en-US" sz="3600" dirty="0">
                <a:latin typeface="Times New Roman (Headings)"/>
              </a:rPr>
              <a:t>Ca </a:t>
            </a:r>
            <a:r>
              <a:rPr lang="en-US" sz="3600" dirty="0" err="1">
                <a:latin typeface="Times New Roman (Headings)"/>
              </a:rPr>
              <a:t>sĩ</a:t>
            </a:r>
            <a:r>
              <a:rPr lang="en-US" sz="3600" dirty="0">
                <a:latin typeface="Times New Roman (Headings)"/>
              </a:rPr>
              <a:t>: </a:t>
            </a:r>
            <a:r>
              <a:rPr lang="en-US" sz="3600" dirty="0" err="1">
                <a:latin typeface="Times New Roman (Headings)"/>
              </a:rPr>
              <a:t>Mỹ</a:t>
            </a:r>
            <a:r>
              <a:rPr lang="en-US" sz="3600" dirty="0">
                <a:latin typeface="Times New Roman (Headings)"/>
              </a:rPr>
              <a:t> </a:t>
            </a:r>
            <a:r>
              <a:rPr lang="en-US" sz="3600" dirty="0" err="1">
                <a:latin typeface="Times New Roman (Headings)"/>
              </a:rPr>
              <a:t>Tâm</a:t>
            </a:r>
            <a:endParaRPr lang="en-US" sz="3600" dirty="0">
              <a:latin typeface="Times New Roman (Headings)"/>
            </a:endParaRPr>
          </a:p>
        </p:txBody>
      </p:sp>
      <p:pic>
        <p:nvPicPr>
          <p:cNvPr id="2" name="Niem Tin Chien Thang - My Tam (NhacPro (mp3cut.net)">
            <a:hlinkClick r:id="" action="ppaction://media"/>
            <a:extLst>
              <a:ext uri="{FF2B5EF4-FFF2-40B4-BE49-F238E27FC236}">
                <a16:creationId xmlns:a16="http://schemas.microsoft.com/office/drawing/2014/main" id="{5B1FAF5C-C54A-4FAD-8E7E-752A5A3E0BA0}"/>
              </a:ext>
            </a:extLst>
          </p:cNvPr>
          <p:cNvPicPr>
            <a:picLocks noChangeAspect="1"/>
          </p:cNvPicPr>
          <p:nvPr>
            <a:audioFile r:link="rId4"/>
            <p:extLst>
              <p:ext uri="{DAA4B4D4-6D71-4841-9C94-3DE7FCFB9230}">
                <p14:media xmlns:p14="http://schemas.microsoft.com/office/powerpoint/2010/main" r:embed="rId3"/>
              </p:ext>
            </p:extLst>
          </p:nvPr>
        </p:nvPicPr>
        <p:blipFill>
          <a:blip r:embed="rId9">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Lst>
          </a:blip>
          <a:stretch>
            <a:fillRect/>
          </a:stretch>
        </p:blipFill>
        <p:spPr>
          <a:xfrm>
            <a:off x="5791200" y="1853713"/>
            <a:ext cx="901362" cy="901362"/>
          </a:xfrm>
          <a:prstGeom prst="rect">
            <a:avLst/>
          </a:prstGeom>
          <a:effectLst>
            <a:outerShdw blurRad="215900" dist="50800" dir="5400000" sx="113000" sy="113000" algn="ctr" rotWithShape="0">
              <a:srgbClr val="FF0000"/>
            </a:outerShdw>
          </a:effectLst>
        </p:spPr>
      </p:pic>
    </p:spTree>
    <p:extLst>
      <p:ext uri="{BB962C8B-B14F-4D97-AF65-F5344CB8AC3E}">
        <p14:creationId xmlns:p14="http://schemas.microsoft.com/office/powerpoint/2010/main" val="56330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8"/>
                                        </p:tgtEl>
                                      </p:cBhvr>
                                    </p:cmd>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6" presetClass="entr" presetSubtype="16"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8"/>
                </p:tgtEl>
              </p:cMediaNode>
            </p:audio>
            <p:audio>
              <p:cMediaNode vol="80000">
                <p:cTn id="21" fill="hold" display="0">
                  <p:stCondLst>
                    <p:cond delay="indefinite"/>
                  </p:stCondLst>
                  <p:endCondLst>
                    <p:cond evt="onStopAudio" delay="0">
                      <p:tgtEl>
                        <p:sldTgt/>
                      </p:tgtEl>
                    </p:cond>
                  </p:endCondLst>
                </p:cTn>
                <p:tgtEl>
                  <p:spTgt spid="2"/>
                </p:tgtEl>
              </p:cMediaNode>
            </p:audio>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9000"/>
            <a:lum/>
          </a:blip>
          <a:srcRect/>
          <a:stretch>
            <a:fillRect l="-2000" r="-2000"/>
          </a:stretch>
        </a:blipFill>
        <a:effectLst/>
      </p:bgPr>
    </p:bg>
    <p:spTree>
      <p:nvGrpSpPr>
        <p:cNvPr id="1" name=""/>
        <p:cNvGrpSpPr/>
        <p:nvPr/>
      </p:nvGrpSpPr>
      <p:grpSpPr>
        <a:xfrm>
          <a:off x="0" y="0"/>
          <a:ext cx="0" cy="0"/>
          <a:chOff x="0" y="0"/>
          <a:chExt cx="0" cy="0"/>
        </a:xfrm>
      </p:grpSpPr>
      <p:sp>
        <p:nvSpPr>
          <p:cNvPr id="5" name="Arrow: Left 4">
            <a:hlinkClick r:id="rId5" action="ppaction://hlinksldjump"/>
            <a:extLst>
              <a:ext uri="{FF2B5EF4-FFF2-40B4-BE49-F238E27FC236}">
                <a16:creationId xmlns:a16="http://schemas.microsoft.com/office/drawing/2014/main" id="{10A90C41-9B4C-4C73-BD1C-EBFC08A8687C}"/>
              </a:ext>
            </a:extLst>
          </p:cNvPr>
          <p:cNvSpPr/>
          <p:nvPr/>
        </p:nvSpPr>
        <p:spPr>
          <a:xfrm>
            <a:off x="10340169" y="5566489"/>
            <a:ext cx="1473797" cy="1183341"/>
          </a:xfrm>
          <a:prstGeom prst="leftArrow">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Lộ diện dàn CỰC PHẨM khiến Trấn Thành rụng rời tay chân - NGƯỜI ẤY LÀ AI- - Tập 3_Trim (online-audio-converter.com)">
            <a:hlinkClick r:id="" action="ppaction://media"/>
            <a:extLst>
              <a:ext uri="{FF2B5EF4-FFF2-40B4-BE49-F238E27FC236}">
                <a16:creationId xmlns:a16="http://schemas.microsoft.com/office/drawing/2014/main" id="{1A7E5A23-DB38-42DF-993C-60A938534A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93448" y="-609600"/>
            <a:ext cx="609600" cy="609600"/>
          </a:xfrm>
          <a:prstGeom prst="rect">
            <a:avLst/>
          </a:prstGeom>
        </p:spPr>
      </p:pic>
      <p:sp>
        <p:nvSpPr>
          <p:cNvPr id="12" name="Thought Bubble: Cloud 11">
            <a:extLst>
              <a:ext uri="{FF2B5EF4-FFF2-40B4-BE49-F238E27FC236}">
                <a16:creationId xmlns:a16="http://schemas.microsoft.com/office/drawing/2014/main" id="{8B14626D-CF14-4749-87F0-186785193309}"/>
              </a:ext>
            </a:extLst>
          </p:cNvPr>
          <p:cNvSpPr/>
          <p:nvPr/>
        </p:nvSpPr>
        <p:spPr>
          <a:xfrm>
            <a:off x="699247" y="96819"/>
            <a:ext cx="8993393" cy="2657139"/>
          </a:xfrm>
          <a:prstGeom prst="cloudCallout">
            <a:avLst/>
          </a:prstGeom>
          <a:solidFill>
            <a:schemeClr val="lt1">
              <a:alpha val="68000"/>
            </a:schemeClr>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Niềm</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 tin </a:t>
            </a:r>
            <a:r>
              <a:rPr lang="en-US" sz="40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được</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 </a:t>
            </a:r>
            <a:r>
              <a:rPr lang="en-US" sz="40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xây</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 </a:t>
            </a:r>
            <a:r>
              <a:rPr lang="en-US" sz="40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dựng</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 </a:t>
            </a:r>
            <a:r>
              <a:rPr lang="en-US" sz="40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dựa</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 </a:t>
            </a:r>
            <a:r>
              <a:rPr lang="en-US" sz="40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trên</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 </a:t>
            </a:r>
            <a:r>
              <a:rPr lang="en-US" sz="40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nguyên</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 </a:t>
            </a:r>
            <a:r>
              <a:rPr lang="en-US" sz="40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tắc</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 </a:t>
            </a:r>
            <a:r>
              <a:rPr lang="en-US" sz="40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nào</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Headings)"/>
              </a:rPr>
              <a:t>?</a:t>
            </a:r>
            <a:endParaRPr kumimoji="0" lang="en-US" sz="40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Times New Roman (Headings)"/>
            </a:endParaRPr>
          </a:p>
        </p:txBody>
      </p:sp>
      <p:sp>
        <p:nvSpPr>
          <p:cNvPr id="9" name="Rectangle: Rounded Corners 8">
            <a:extLst>
              <a:ext uri="{FF2B5EF4-FFF2-40B4-BE49-F238E27FC236}">
                <a16:creationId xmlns:a16="http://schemas.microsoft.com/office/drawing/2014/main" id="{5FD6796C-9184-46A4-970C-EFDFA7FE73AF}"/>
              </a:ext>
            </a:extLst>
          </p:cNvPr>
          <p:cNvSpPr/>
          <p:nvPr/>
        </p:nvSpPr>
        <p:spPr>
          <a:xfrm>
            <a:off x="699247" y="3429000"/>
            <a:ext cx="4977158" cy="85502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A. </a:t>
            </a:r>
            <a:r>
              <a:rPr lang="en-US" sz="3200" dirty="0" err="1">
                <a:latin typeface="Times New Roman" panose="02020603050405020304" pitchFamily="18" charset="0"/>
                <a:cs typeface="Times New Roman" panose="02020603050405020304" pitchFamily="18" charset="0"/>
              </a:rPr>
              <a:t>Tự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Kỉ</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Ám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a:t>
            </a:r>
          </a:p>
        </p:txBody>
      </p:sp>
      <p:sp>
        <p:nvSpPr>
          <p:cNvPr id="14" name="Rectangle: Rounded Corners 13">
            <a:extLst>
              <a:ext uri="{FF2B5EF4-FFF2-40B4-BE49-F238E27FC236}">
                <a16:creationId xmlns:a16="http://schemas.microsoft.com/office/drawing/2014/main" id="{41E16A5B-AA07-43E9-AA1F-1B6C1B9D7E6D}"/>
              </a:ext>
            </a:extLst>
          </p:cNvPr>
          <p:cNvSpPr/>
          <p:nvPr/>
        </p:nvSpPr>
        <p:spPr>
          <a:xfrm>
            <a:off x="699247" y="4657083"/>
            <a:ext cx="4977158" cy="85502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C. </a:t>
            </a:r>
            <a:r>
              <a:rPr lang="en-US" sz="3200" b="1" dirty="0">
                <a:latin typeface="Times New Roman" panose="02020603050405020304" pitchFamily="18" charset="0"/>
                <a:cs typeface="Times New Roman" panose="02020603050405020304" pitchFamily="18" charset="0"/>
              </a:rPr>
              <a:t>Chia </a:t>
            </a:r>
            <a:r>
              <a:rPr lang="en-US" sz="3200" b="1" dirty="0" err="1">
                <a:latin typeface="Times New Roman" panose="02020603050405020304" pitchFamily="18" charset="0"/>
                <a:cs typeface="Times New Roman" panose="02020603050405020304" pitchFamily="18" charset="0"/>
              </a:rPr>
              <a:t>sẻ</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hạnh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phúc</a:t>
            </a:r>
            <a:r>
              <a:rPr lang="en-US" sz="3200" b="1" dirty="0">
                <a:latin typeface="Times New Roman" panose="02020603050405020304" pitchFamily="18" charset="0"/>
                <a:cs typeface="Times New Roman" panose="02020603050405020304" pitchFamily="18" charset="0"/>
              </a:rPr>
              <a:t>.</a:t>
            </a:r>
          </a:p>
        </p:txBody>
      </p:sp>
      <p:sp>
        <p:nvSpPr>
          <p:cNvPr id="15" name="Rectangle: Rounded Corners 14">
            <a:extLst>
              <a:ext uri="{FF2B5EF4-FFF2-40B4-BE49-F238E27FC236}">
                <a16:creationId xmlns:a16="http://schemas.microsoft.com/office/drawing/2014/main" id="{2AE2B304-F2D1-4D03-B05D-189C6FB93E78}"/>
              </a:ext>
            </a:extLst>
          </p:cNvPr>
          <p:cNvSpPr/>
          <p:nvPr/>
        </p:nvSpPr>
        <p:spPr>
          <a:xfrm>
            <a:off x="5979225" y="3429000"/>
            <a:ext cx="4977158" cy="85502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B. </a:t>
            </a:r>
            <a:r>
              <a:rPr lang="en-US" sz="3200" dirty="0" err="1">
                <a:latin typeface="Times New Roman" panose="02020603050405020304" pitchFamily="18" charset="0"/>
                <a:cs typeface="Times New Roman" panose="02020603050405020304" pitchFamily="18" charset="0"/>
              </a:rPr>
              <a:t>Suy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cực</a:t>
            </a:r>
            <a:r>
              <a:rPr lang="en-US" sz="3200" dirty="0">
                <a:latin typeface="Times New Roman" panose="02020603050405020304" pitchFamily="18" charset="0"/>
                <a:cs typeface="Times New Roman" panose="02020603050405020304" pitchFamily="18" charset="0"/>
              </a:rPr>
              <a:t>.</a:t>
            </a:r>
          </a:p>
        </p:txBody>
      </p:sp>
      <p:sp>
        <p:nvSpPr>
          <p:cNvPr id="16" name="Rectangle: Rounded Corners 15">
            <a:extLst>
              <a:ext uri="{FF2B5EF4-FFF2-40B4-BE49-F238E27FC236}">
                <a16:creationId xmlns:a16="http://schemas.microsoft.com/office/drawing/2014/main" id="{E8C9C142-50B1-493F-9DA8-5108075DB882}"/>
              </a:ext>
            </a:extLst>
          </p:cNvPr>
          <p:cNvSpPr/>
          <p:nvPr/>
        </p:nvSpPr>
        <p:spPr>
          <a:xfrm>
            <a:off x="5979225" y="4657083"/>
            <a:ext cx="4977158" cy="85502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D. Cho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nhận</a:t>
            </a:r>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282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8"/>
                                        </p:tgtEl>
                                      </p:cBhvr>
                                    </p:cmd>
                                  </p:childTnLst>
                                </p:cTn>
                              </p:par>
                              <p:par>
                                <p:cTn id="7" presetID="22" presetClass="entr" presetSubtype="4"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down)">
                                      <p:cBhvr>
                                        <p:cTn id="9" dur="500"/>
                                        <p:tgtEl>
                                          <p:spTgt spid="1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mph" presetSubtype="0" fill="hold" grpId="1" nodeType="clickEffect">
                                  <p:stCondLst>
                                    <p:cond delay="0"/>
                                  </p:stCondLst>
                                  <p:childTnLst>
                                    <p:animClr clrSpc="hsl" dir="cw">
                                      <p:cBhvr override="childStyle">
                                        <p:cTn id="33" dur="500" fill="hold"/>
                                        <p:tgtEl>
                                          <p:spTgt spid="9"/>
                                        </p:tgtEl>
                                        <p:attrNameLst>
                                          <p:attrName>style.color</p:attrName>
                                        </p:attrNameLst>
                                      </p:cBhvr>
                                      <p:by>
                                        <p:hsl h="7200000" s="0" l="0"/>
                                      </p:by>
                                    </p:animClr>
                                    <p:animClr clrSpc="hsl" dir="cw">
                                      <p:cBhvr>
                                        <p:cTn id="34" dur="500" fill="hold"/>
                                        <p:tgtEl>
                                          <p:spTgt spid="9"/>
                                        </p:tgtEl>
                                        <p:attrNameLst>
                                          <p:attrName>fillcolor</p:attrName>
                                        </p:attrNameLst>
                                      </p:cBhvr>
                                      <p:by>
                                        <p:hsl h="7200000" s="0" l="0"/>
                                      </p:by>
                                    </p:animClr>
                                    <p:animClr clrSpc="hsl" dir="cw">
                                      <p:cBhvr>
                                        <p:cTn id="35" dur="500" fill="hold"/>
                                        <p:tgtEl>
                                          <p:spTgt spid="9"/>
                                        </p:tgtEl>
                                        <p:attrNameLst>
                                          <p:attrName>stroke.color</p:attrName>
                                        </p:attrNameLst>
                                      </p:cBhvr>
                                      <p:by>
                                        <p:hsl h="7200000" s="0" l="0"/>
                                      </p:by>
                                    </p:animClr>
                                    <p:set>
                                      <p:cBhvr>
                                        <p:cTn id="36"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8"/>
                </p:tgtEl>
              </p:cMediaNode>
            </p:audio>
          </p:childTnLst>
        </p:cTn>
      </p:par>
    </p:tnLst>
    <p:bldLst>
      <p:bldP spid="12" grpId="0" animBg="1"/>
      <p:bldP spid="9" grpId="0" animBg="1"/>
      <p:bldP spid="9" grpId="1"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9000"/>
            <a:lum/>
          </a:blip>
          <a:srcRect/>
          <a:stretch>
            <a:fillRect l="-2000" r="-2000"/>
          </a:stretch>
        </a:blipFill>
        <a:effectLst/>
      </p:bgPr>
    </p:bg>
    <p:spTree>
      <p:nvGrpSpPr>
        <p:cNvPr id="1" name=""/>
        <p:cNvGrpSpPr/>
        <p:nvPr/>
      </p:nvGrpSpPr>
      <p:grpSpPr>
        <a:xfrm>
          <a:off x="0" y="0"/>
          <a:ext cx="0" cy="0"/>
          <a:chOff x="0" y="0"/>
          <a:chExt cx="0" cy="0"/>
        </a:xfrm>
      </p:grpSpPr>
      <p:sp>
        <p:nvSpPr>
          <p:cNvPr id="5" name="Arrow: Left 4">
            <a:hlinkClick r:id="rId5" action="ppaction://hlinksldjump"/>
            <a:extLst>
              <a:ext uri="{FF2B5EF4-FFF2-40B4-BE49-F238E27FC236}">
                <a16:creationId xmlns:a16="http://schemas.microsoft.com/office/drawing/2014/main" id="{10A90C41-9B4C-4C73-BD1C-EBFC08A8687C}"/>
              </a:ext>
            </a:extLst>
          </p:cNvPr>
          <p:cNvSpPr/>
          <p:nvPr/>
        </p:nvSpPr>
        <p:spPr>
          <a:xfrm>
            <a:off x="9568926" y="5238974"/>
            <a:ext cx="1473797" cy="1183341"/>
          </a:xfrm>
          <a:prstGeom prst="leftArrow">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Lộ diện dàn CỰC PHẨM khiến Trấn Thành rụng rời tay chân - NGƯỜI ẤY LÀ AI- - Tập 3_Trim (online-audio-converter.com)">
            <a:hlinkClick r:id="" action="ppaction://media"/>
            <a:extLst>
              <a:ext uri="{FF2B5EF4-FFF2-40B4-BE49-F238E27FC236}">
                <a16:creationId xmlns:a16="http://schemas.microsoft.com/office/drawing/2014/main" id="{1A7E5A23-DB38-42DF-993C-60A938534A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93448" y="-609600"/>
            <a:ext cx="609600" cy="609600"/>
          </a:xfrm>
          <a:prstGeom prst="rect">
            <a:avLst/>
          </a:prstGeom>
        </p:spPr>
      </p:pic>
      <p:sp>
        <p:nvSpPr>
          <p:cNvPr id="2" name="Explosion: 14 Points 1">
            <a:extLst>
              <a:ext uri="{FF2B5EF4-FFF2-40B4-BE49-F238E27FC236}">
                <a16:creationId xmlns:a16="http://schemas.microsoft.com/office/drawing/2014/main" id="{2E5262E5-8989-4FE2-824E-33EA5E494542}"/>
              </a:ext>
            </a:extLst>
          </p:cNvPr>
          <p:cNvSpPr/>
          <p:nvPr/>
        </p:nvSpPr>
        <p:spPr>
          <a:xfrm>
            <a:off x="653142" y="0"/>
            <a:ext cx="10645553" cy="5856491"/>
          </a:xfrm>
          <a:prstGeom prst="irregularSeal2">
            <a:avLst/>
          </a:prstGeom>
          <a:effectLst>
            <a:glow rad="228600">
              <a:schemeClr val="accent2">
                <a:satMod val="175000"/>
                <a:alpha val="40000"/>
              </a:schemeClr>
            </a:glow>
            <a:outerShdw blurRad="40000" dist="23000" dir="5400000" rotWithShape="0">
              <a:srgbClr val="000000">
                <a:alpha val="35000"/>
              </a:srgbClr>
            </a:outerShdw>
          </a:effectLst>
          <a:scene3d>
            <a:camera prst="isometricOffAxis1Right"/>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prstTxWarp prst="textSlantUp">
              <a:avLst>
                <a:gd name="adj" fmla="val 33591"/>
              </a:avLst>
            </a:prstTxWarp>
          </a:bodyPr>
          <a:lstStyle/>
          <a:p>
            <a:pPr algn="ctr"/>
            <a:r>
              <a:rPr lang="en-US" sz="8000" dirty="0">
                <a:solidFill>
                  <a:srgbClr val="FFFF00"/>
                </a:solidFill>
                <a:latin typeface="Times New Roman" panose="02020603050405020304" pitchFamily="18" charset="0"/>
                <a:cs typeface="Times New Roman" panose="02020603050405020304" pitchFamily="18" charset="0"/>
              </a:rPr>
              <a:t>LUCKY NUMBER</a:t>
            </a:r>
          </a:p>
        </p:txBody>
      </p:sp>
    </p:spTree>
    <p:extLst>
      <p:ext uri="{BB962C8B-B14F-4D97-AF65-F5344CB8AC3E}">
        <p14:creationId xmlns:p14="http://schemas.microsoft.com/office/powerpoint/2010/main" val="403619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8"/>
                                        </p:tgtEl>
                                      </p:cBhvr>
                                    </p:cmd>
                                  </p:childTnLst>
                                </p:cTn>
                              </p:par>
                              <p:par>
                                <p:cTn id="7" presetID="22" presetClass="emph" presetSubtype="0" repeatCount="indefinite" fill="hold" grpId="0" nodeType="withEffect">
                                  <p:stCondLst>
                                    <p:cond delay="0"/>
                                  </p:stCondLst>
                                  <p:childTnLst>
                                    <p:animClr clrSpc="hsl" dir="cw">
                                      <p:cBhvr override="childStyle">
                                        <p:cTn id="8" dur="500" fill="hold"/>
                                        <p:tgtEl>
                                          <p:spTgt spid="2"/>
                                        </p:tgtEl>
                                        <p:attrNameLst>
                                          <p:attrName>style.color</p:attrName>
                                        </p:attrNameLst>
                                      </p:cBhvr>
                                      <p:by>
                                        <p:hsl h="-7200000" s="0" l="0"/>
                                      </p:by>
                                    </p:animClr>
                                    <p:animClr clrSpc="hsl" dir="cw">
                                      <p:cBhvr>
                                        <p:cTn id="9" dur="500" fill="hold"/>
                                        <p:tgtEl>
                                          <p:spTgt spid="2"/>
                                        </p:tgtEl>
                                        <p:attrNameLst>
                                          <p:attrName>fillcolor</p:attrName>
                                        </p:attrNameLst>
                                      </p:cBhvr>
                                      <p:by>
                                        <p:hsl h="-7200000" s="0" l="0"/>
                                      </p:by>
                                    </p:animClr>
                                    <p:animClr clrSpc="hsl" dir="cw">
                                      <p:cBhvr>
                                        <p:cTn id="10" dur="500" fill="hold"/>
                                        <p:tgtEl>
                                          <p:spTgt spid="2"/>
                                        </p:tgtEl>
                                        <p:attrNameLst>
                                          <p:attrName>stroke.color</p:attrName>
                                        </p:attrNameLst>
                                      </p:cBhvr>
                                      <p:by>
                                        <p:hsl h="-7200000" s="0" l="0"/>
                                      </p:by>
                                    </p:animClr>
                                    <p:set>
                                      <p:cBhvr>
                                        <p:cTn id="11" dur="500" fill="hold"/>
                                        <p:tgtEl>
                                          <p:spTgt spid="2"/>
                                        </p:tgtEl>
                                        <p:attrNameLst>
                                          <p:attrName>fill.type</p:attrName>
                                        </p:attrNameLst>
                                      </p:cBhvr>
                                      <p:to>
                                        <p:strVal val="solid"/>
                                      </p:to>
                                    </p:set>
                                  </p:childTnLst>
                                </p:cTn>
                              </p:par>
                              <p:par>
                                <p:cTn id="12" presetID="21" presetClass="emph" presetSubtype="0" repeatCount="indefinite" fill="hold" nodeType="withEffect">
                                  <p:stCondLst>
                                    <p:cond delay="0"/>
                                  </p:stCondLst>
                                  <p:childTnLst>
                                    <p:animClr clrSpc="hsl" dir="cw">
                                      <p:cBhvr override="childStyle">
                                        <p:cTn id="13" dur="500" fill="hold"/>
                                        <p:tgtEl>
                                          <p:spTgt spid="2">
                                            <p:txEl>
                                              <p:pRg st="0" end="0"/>
                                            </p:txEl>
                                          </p:spTgt>
                                        </p:tgtEl>
                                        <p:attrNameLst>
                                          <p:attrName>style.color</p:attrName>
                                        </p:attrNameLst>
                                      </p:cBhvr>
                                      <p:by>
                                        <p:hsl h="7200000" s="0" l="0"/>
                                      </p:by>
                                    </p:animClr>
                                    <p:animClr clrSpc="hsl" dir="cw">
                                      <p:cBhvr>
                                        <p:cTn id="14" dur="500" fill="hold"/>
                                        <p:tgtEl>
                                          <p:spTgt spid="2">
                                            <p:txEl>
                                              <p:pRg st="0" end="0"/>
                                            </p:txEl>
                                          </p:spTgt>
                                        </p:tgtEl>
                                        <p:attrNameLst>
                                          <p:attrName>fillcolor</p:attrName>
                                        </p:attrNameLst>
                                      </p:cBhvr>
                                      <p:by>
                                        <p:hsl h="7200000" s="0" l="0"/>
                                      </p:by>
                                    </p:animClr>
                                    <p:animClr clrSpc="hsl" dir="cw">
                                      <p:cBhvr>
                                        <p:cTn id="15" dur="500" fill="hold"/>
                                        <p:tgtEl>
                                          <p:spTgt spid="2">
                                            <p:txEl>
                                              <p:pRg st="0" end="0"/>
                                            </p:txEl>
                                          </p:spTgt>
                                        </p:tgtEl>
                                        <p:attrNameLst>
                                          <p:attrName>stroke.color</p:attrName>
                                        </p:attrNameLst>
                                      </p:cBhvr>
                                      <p:by>
                                        <p:hsl h="7200000" s="0" l="0"/>
                                      </p:by>
                                    </p:animClr>
                                    <p:set>
                                      <p:cBhvr>
                                        <p:cTn id="16" dur="500" fill="hold"/>
                                        <p:tgtEl>
                                          <p:spTgt spid="2">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8"/>
                </p:tgtEl>
              </p:cMediaNode>
            </p:audio>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9000"/>
            <a:lum/>
          </a:blip>
          <a:srcRect/>
          <a:stretch>
            <a:fillRect l="-2000" r="-2000"/>
          </a:stretch>
        </a:blipFill>
        <a:effectLst/>
      </p:bgPr>
    </p:bg>
    <p:spTree>
      <p:nvGrpSpPr>
        <p:cNvPr id="1" name=""/>
        <p:cNvGrpSpPr/>
        <p:nvPr/>
      </p:nvGrpSpPr>
      <p:grpSpPr>
        <a:xfrm>
          <a:off x="0" y="0"/>
          <a:ext cx="0" cy="0"/>
          <a:chOff x="0" y="0"/>
          <a:chExt cx="0" cy="0"/>
        </a:xfrm>
      </p:grpSpPr>
      <p:sp>
        <p:nvSpPr>
          <p:cNvPr id="5" name="Arrow: Left 4">
            <a:hlinkClick r:id="rId5" action="ppaction://hlinksldjump"/>
            <a:extLst>
              <a:ext uri="{FF2B5EF4-FFF2-40B4-BE49-F238E27FC236}">
                <a16:creationId xmlns:a16="http://schemas.microsoft.com/office/drawing/2014/main" id="{10A90C41-9B4C-4C73-BD1C-EBFC08A8687C}"/>
              </a:ext>
            </a:extLst>
          </p:cNvPr>
          <p:cNvSpPr/>
          <p:nvPr/>
        </p:nvSpPr>
        <p:spPr>
          <a:xfrm>
            <a:off x="9539307" y="5550006"/>
            <a:ext cx="1473797" cy="1183341"/>
          </a:xfrm>
          <a:prstGeom prst="leftArrow">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Lộ diện dàn CỰC PHẨM khiến Trấn Thành rụng rời tay chân - NGƯỜI ẤY LÀ AI- - Tập 3_Trim (online-audio-converter.com)">
            <a:hlinkClick r:id="" action="ppaction://media"/>
            <a:extLst>
              <a:ext uri="{FF2B5EF4-FFF2-40B4-BE49-F238E27FC236}">
                <a16:creationId xmlns:a16="http://schemas.microsoft.com/office/drawing/2014/main" id="{1A7E5A23-DB38-42DF-993C-60A938534A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93448" y="-609600"/>
            <a:ext cx="609600" cy="609600"/>
          </a:xfrm>
          <a:prstGeom prst="rect">
            <a:avLst/>
          </a:prstGeom>
        </p:spPr>
      </p:pic>
      <p:sp>
        <p:nvSpPr>
          <p:cNvPr id="12" name="Thought Bubble: Cloud 11">
            <a:extLst>
              <a:ext uri="{FF2B5EF4-FFF2-40B4-BE49-F238E27FC236}">
                <a16:creationId xmlns:a16="http://schemas.microsoft.com/office/drawing/2014/main" id="{8B14626D-CF14-4749-87F0-186785193309}"/>
              </a:ext>
            </a:extLst>
          </p:cNvPr>
          <p:cNvSpPr/>
          <p:nvPr/>
        </p:nvSpPr>
        <p:spPr>
          <a:xfrm>
            <a:off x="699247" y="96819"/>
            <a:ext cx="8993393" cy="2657139"/>
          </a:xfrm>
          <a:prstGeom prst="cloudCallout">
            <a:avLst/>
          </a:prstGeom>
          <a:solidFill>
            <a:schemeClr val="lt1">
              <a:alpha val="68000"/>
            </a:schemeClr>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err="1">
                <a:ln w="6600">
                  <a:solidFill>
                    <a:schemeClr val="accent2"/>
                  </a:solidFill>
                  <a:prstDash val="solid"/>
                </a:ln>
                <a:solidFill>
                  <a:srgbClr val="FF0000"/>
                </a:solidFill>
                <a:effectLst>
                  <a:outerShdw dist="38100" dir="2700000" algn="tl" rotWithShape="0">
                    <a:schemeClr val="accent2"/>
                  </a:outerShdw>
                </a:effectLst>
                <a:latin typeface="Times New Roman (Headings)"/>
              </a:rPr>
              <a:t>Loài</a:t>
            </a:r>
            <a:r>
              <a:rPr lang="en-US" sz="4000" b="1" dirty="0">
                <a:ln w="6600">
                  <a:solidFill>
                    <a:schemeClr val="accent2"/>
                  </a:solidFill>
                  <a:prstDash val="solid"/>
                </a:ln>
                <a:solidFill>
                  <a:srgbClr val="FF0000"/>
                </a:solidFill>
                <a:effectLst>
                  <a:outerShdw dist="38100" dir="2700000" algn="tl" rotWithShape="0">
                    <a:schemeClr val="accent2"/>
                  </a:outerShdw>
                </a:effectLst>
                <a:latin typeface="Times New Roman (Headings)"/>
              </a:rPr>
              <a:t> </a:t>
            </a:r>
            <a:r>
              <a:rPr lang="en-US" sz="4000" b="1" dirty="0" err="1">
                <a:ln w="6600">
                  <a:solidFill>
                    <a:schemeClr val="accent2"/>
                  </a:solidFill>
                  <a:prstDash val="solid"/>
                </a:ln>
                <a:solidFill>
                  <a:srgbClr val="FF0000"/>
                </a:solidFill>
                <a:effectLst>
                  <a:outerShdw dist="38100" dir="2700000" algn="tl" rotWithShape="0">
                    <a:schemeClr val="accent2"/>
                  </a:outerShdw>
                </a:effectLst>
                <a:latin typeface="Times New Roman (Headings)"/>
              </a:rPr>
              <a:t>hoa</a:t>
            </a:r>
            <a:r>
              <a:rPr lang="en-US" sz="4000" b="1" dirty="0">
                <a:ln w="6600">
                  <a:solidFill>
                    <a:schemeClr val="accent2"/>
                  </a:solidFill>
                  <a:prstDash val="solid"/>
                </a:ln>
                <a:solidFill>
                  <a:srgbClr val="FF0000"/>
                </a:solidFill>
                <a:effectLst>
                  <a:outerShdw dist="38100" dir="2700000" algn="tl" rotWithShape="0">
                    <a:schemeClr val="accent2"/>
                  </a:outerShdw>
                </a:effectLst>
                <a:latin typeface="Times New Roman (Headings)"/>
              </a:rPr>
              <a:t> </a:t>
            </a:r>
            <a:r>
              <a:rPr lang="en-US" sz="4000" b="1" dirty="0" err="1">
                <a:ln w="6600">
                  <a:solidFill>
                    <a:schemeClr val="accent2"/>
                  </a:solidFill>
                  <a:prstDash val="solid"/>
                </a:ln>
                <a:solidFill>
                  <a:srgbClr val="FF0000"/>
                </a:solidFill>
                <a:effectLst>
                  <a:outerShdw dist="38100" dir="2700000" algn="tl" rotWithShape="0">
                    <a:schemeClr val="accent2"/>
                  </a:outerShdw>
                </a:effectLst>
                <a:latin typeface="Times New Roman (Headings)"/>
              </a:rPr>
              <a:t>nào</a:t>
            </a:r>
            <a:r>
              <a:rPr lang="en-US" sz="4000" b="1" dirty="0">
                <a:ln w="6600">
                  <a:solidFill>
                    <a:schemeClr val="accent2"/>
                  </a:solidFill>
                  <a:prstDash val="solid"/>
                </a:ln>
                <a:solidFill>
                  <a:srgbClr val="FF0000"/>
                </a:solidFill>
                <a:effectLst>
                  <a:outerShdw dist="38100" dir="2700000" algn="tl" rotWithShape="0">
                    <a:schemeClr val="accent2"/>
                  </a:outerShdw>
                </a:effectLst>
                <a:latin typeface="Times New Roman (Headings)"/>
              </a:rPr>
              <a:t> </a:t>
            </a:r>
            <a:r>
              <a:rPr lang="en-US" sz="4000" b="1" dirty="0" err="1">
                <a:ln w="6600">
                  <a:solidFill>
                    <a:schemeClr val="accent2"/>
                  </a:solidFill>
                  <a:prstDash val="solid"/>
                </a:ln>
                <a:solidFill>
                  <a:srgbClr val="FF0000"/>
                </a:solidFill>
                <a:effectLst>
                  <a:outerShdw dist="38100" dir="2700000" algn="tl" rotWithShape="0">
                    <a:schemeClr val="accent2"/>
                  </a:outerShdw>
                </a:effectLst>
                <a:latin typeface="Times New Roman (Headings)"/>
              </a:rPr>
              <a:t>mang</a:t>
            </a:r>
            <a:r>
              <a:rPr lang="en-US" sz="4000" b="1" dirty="0">
                <a:ln w="6600">
                  <a:solidFill>
                    <a:schemeClr val="accent2"/>
                  </a:solidFill>
                  <a:prstDash val="solid"/>
                </a:ln>
                <a:solidFill>
                  <a:srgbClr val="FF0000"/>
                </a:solidFill>
                <a:effectLst>
                  <a:outerShdw dist="38100" dir="2700000" algn="tl" rotWithShape="0">
                    <a:schemeClr val="accent2"/>
                  </a:outerShdw>
                </a:effectLst>
                <a:latin typeface="Times New Roman (Headings)"/>
              </a:rPr>
              <a:t> ý </a:t>
            </a:r>
            <a:r>
              <a:rPr lang="en-US" sz="4000" b="1" dirty="0" err="1">
                <a:ln w="6600">
                  <a:solidFill>
                    <a:schemeClr val="accent2"/>
                  </a:solidFill>
                  <a:prstDash val="solid"/>
                </a:ln>
                <a:solidFill>
                  <a:srgbClr val="FF0000"/>
                </a:solidFill>
                <a:effectLst>
                  <a:outerShdw dist="38100" dir="2700000" algn="tl" rotWithShape="0">
                    <a:schemeClr val="accent2"/>
                  </a:outerShdw>
                </a:effectLst>
                <a:latin typeface="Times New Roman (Headings)"/>
              </a:rPr>
              <a:t>nghĩa</a:t>
            </a:r>
            <a:r>
              <a:rPr lang="en-US" sz="4000" b="1" dirty="0">
                <a:ln w="6600">
                  <a:solidFill>
                    <a:schemeClr val="accent2"/>
                  </a:solidFill>
                  <a:prstDash val="solid"/>
                </a:ln>
                <a:solidFill>
                  <a:srgbClr val="FF0000"/>
                </a:solidFill>
                <a:effectLst>
                  <a:outerShdw dist="38100" dir="2700000" algn="tl" rotWithShape="0">
                    <a:schemeClr val="accent2"/>
                  </a:outerShdw>
                </a:effectLst>
                <a:latin typeface="Times New Roman (Headings)"/>
              </a:rPr>
              <a:t> </a:t>
            </a:r>
            <a:r>
              <a:rPr lang="en-US" sz="4000" b="1" dirty="0" err="1">
                <a:ln w="6600">
                  <a:solidFill>
                    <a:schemeClr val="accent2"/>
                  </a:solidFill>
                  <a:prstDash val="solid"/>
                </a:ln>
                <a:solidFill>
                  <a:srgbClr val="FF0000"/>
                </a:solidFill>
                <a:effectLst>
                  <a:outerShdw dist="38100" dir="2700000" algn="tl" rotWithShape="0">
                    <a:schemeClr val="accent2"/>
                  </a:outerShdw>
                </a:effectLst>
                <a:latin typeface="Times New Roman (Headings)"/>
              </a:rPr>
              <a:t>niềm</a:t>
            </a:r>
            <a:r>
              <a:rPr lang="en-US" sz="4000" b="1" dirty="0">
                <a:ln w="6600">
                  <a:solidFill>
                    <a:schemeClr val="accent2"/>
                  </a:solidFill>
                  <a:prstDash val="solid"/>
                </a:ln>
                <a:solidFill>
                  <a:srgbClr val="FF0000"/>
                </a:solidFill>
                <a:effectLst>
                  <a:outerShdw dist="38100" dir="2700000" algn="tl" rotWithShape="0">
                    <a:schemeClr val="accent2"/>
                  </a:outerShdw>
                </a:effectLst>
                <a:latin typeface="Times New Roman (Headings)"/>
              </a:rPr>
              <a:t> tin </a:t>
            </a:r>
            <a:r>
              <a:rPr lang="en-US" sz="4000" b="1" dirty="0" err="1">
                <a:ln w="6600">
                  <a:solidFill>
                    <a:schemeClr val="accent2"/>
                  </a:solidFill>
                  <a:prstDash val="solid"/>
                </a:ln>
                <a:solidFill>
                  <a:srgbClr val="FF0000"/>
                </a:solidFill>
                <a:effectLst>
                  <a:outerShdw dist="38100" dir="2700000" algn="tl" rotWithShape="0">
                    <a:schemeClr val="accent2"/>
                  </a:outerShdw>
                </a:effectLst>
                <a:latin typeface="Times New Roman (Headings)"/>
              </a:rPr>
              <a:t>và</a:t>
            </a:r>
            <a:r>
              <a:rPr lang="en-US" sz="4000" b="1" dirty="0">
                <a:ln w="6600">
                  <a:solidFill>
                    <a:schemeClr val="accent2"/>
                  </a:solidFill>
                  <a:prstDash val="solid"/>
                </a:ln>
                <a:solidFill>
                  <a:srgbClr val="FF0000"/>
                </a:solidFill>
                <a:effectLst>
                  <a:outerShdw dist="38100" dir="2700000" algn="tl" rotWithShape="0">
                    <a:schemeClr val="accent2"/>
                  </a:outerShdw>
                </a:effectLst>
                <a:latin typeface="Times New Roman (Headings)"/>
              </a:rPr>
              <a:t> hi </a:t>
            </a:r>
            <a:r>
              <a:rPr lang="en-US" sz="4000" b="1" dirty="0" err="1">
                <a:ln w="6600">
                  <a:solidFill>
                    <a:schemeClr val="accent2"/>
                  </a:solidFill>
                  <a:prstDash val="solid"/>
                </a:ln>
                <a:solidFill>
                  <a:srgbClr val="FF0000"/>
                </a:solidFill>
                <a:effectLst>
                  <a:outerShdw dist="38100" dir="2700000" algn="tl" rotWithShape="0">
                    <a:schemeClr val="accent2"/>
                  </a:outerShdw>
                </a:effectLst>
                <a:latin typeface="Times New Roman (Headings)"/>
              </a:rPr>
              <a:t>vọng</a:t>
            </a:r>
            <a:r>
              <a:rPr lang="en-US" sz="4000" b="1" dirty="0">
                <a:ln w="6600">
                  <a:solidFill>
                    <a:schemeClr val="accent2"/>
                  </a:solidFill>
                  <a:prstDash val="solid"/>
                </a:ln>
                <a:solidFill>
                  <a:srgbClr val="FF0000"/>
                </a:solidFill>
                <a:effectLst>
                  <a:outerShdw dist="38100" dir="2700000" algn="tl" rotWithShape="0">
                    <a:schemeClr val="accent2"/>
                  </a:outerShdw>
                </a:effectLst>
                <a:latin typeface="Times New Roman (Headings)"/>
              </a:rPr>
              <a:t>?</a:t>
            </a:r>
            <a:endParaRPr kumimoji="0" lang="en-US" sz="4000" b="1" i="0" u="none" strike="noStrike" kern="1200" normalizeH="0" baseline="0" noProof="0" dirty="0">
              <a:ln w="6600">
                <a:solidFill>
                  <a:schemeClr val="accent2"/>
                </a:solidFill>
                <a:prstDash val="solid"/>
              </a:ln>
              <a:solidFill>
                <a:srgbClr val="FF0000"/>
              </a:solidFill>
              <a:effectLst>
                <a:outerShdw dist="38100" dir="2700000" algn="tl" rotWithShape="0">
                  <a:schemeClr val="accent2"/>
                </a:outerShdw>
              </a:effectLst>
              <a:uLnTx/>
              <a:uFillTx/>
              <a:latin typeface="Times New Roman (Headings)"/>
            </a:endParaRPr>
          </a:p>
        </p:txBody>
      </p:sp>
      <p:sp>
        <p:nvSpPr>
          <p:cNvPr id="6" name="Rectangle: Rounded Corners 5">
            <a:extLst>
              <a:ext uri="{FF2B5EF4-FFF2-40B4-BE49-F238E27FC236}">
                <a16:creationId xmlns:a16="http://schemas.microsoft.com/office/drawing/2014/main" id="{42064112-4D6C-4D16-904E-970B1D383212}"/>
              </a:ext>
            </a:extLst>
          </p:cNvPr>
          <p:cNvSpPr/>
          <p:nvPr/>
        </p:nvSpPr>
        <p:spPr>
          <a:xfrm>
            <a:off x="699247" y="3215247"/>
            <a:ext cx="4977158" cy="85502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Hoa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lan</a:t>
            </a:r>
            <a:r>
              <a:rPr lang="en-US" sz="2400" dirty="0">
                <a:latin typeface="Times New Roman" panose="02020603050405020304" pitchFamily="18" charset="0"/>
                <a:cs typeface="Times New Roman" panose="02020603050405020304" pitchFamily="18" charset="0"/>
              </a:rPr>
              <a:t>.</a:t>
            </a:r>
          </a:p>
        </p:txBody>
      </p:sp>
      <p:sp>
        <p:nvSpPr>
          <p:cNvPr id="7" name="Rectangle: Rounded Corners 6">
            <a:extLst>
              <a:ext uri="{FF2B5EF4-FFF2-40B4-BE49-F238E27FC236}">
                <a16:creationId xmlns:a16="http://schemas.microsoft.com/office/drawing/2014/main" id="{BDA247E1-633A-4038-B50D-B7889E3DFC8B}"/>
              </a:ext>
            </a:extLst>
          </p:cNvPr>
          <p:cNvSpPr/>
          <p:nvPr/>
        </p:nvSpPr>
        <p:spPr>
          <a:xfrm>
            <a:off x="699247" y="4443330"/>
            <a:ext cx="4977158" cy="85502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C. </a:t>
            </a:r>
            <a:r>
              <a:rPr lang="en-US" sz="2400" b="1" dirty="0" err="1">
                <a:latin typeface="Times New Roman" panose="02020603050405020304" pitchFamily="18" charset="0"/>
                <a:cs typeface="Times New Roman" panose="02020603050405020304" pitchFamily="18" charset="0"/>
              </a:rPr>
              <a:t>Hoa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cúc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hoa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hướng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dương</a:t>
            </a:r>
            <a:r>
              <a:rPr lang="en-US" sz="2400" b="1" dirty="0">
                <a:latin typeface="Times New Roman" panose="02020603050405020304" pitchFamily="18" charset="0"/>
                <a:cs typeface="Times New Roman" panose="02020603050405020304" pitchFamily="18" charset="0"/>
              </a:rPr>
              <a:t>.</a:t>
            </a:r>
          </a:p>
        </p:txBody>
      </p:sp>
      <p:sp>
        <p:nvSpPr>
          <p:cNvPr id="9" name="Rectangle: Rounded Corners 8">
            <a:extLst>
              <a:ext uri="{FF2B5EF4-FFF2-40B4-BE49-F238E27FC236}">
                <a16:creationId xmlns:a16="http://schemas.microsoft.com/office/drawing/2014/main" id="{040AA0AD-4FCA-46DF-B780-69A216C4702A}"/>
              </a:ext>
            </a:extLst>
          </p:cNvPr>
          <p:cNvSpPr/>
          <p:nvPr/>
        </p:nvSpPr>
        <p:spPr>
          <a:xfrm>
            <a:off x="5979225" y="3215247"/>
            <a:ext cx="4977158" cy="85502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B. </a:t>
            </a:r>
            <a:r>
              <a:rPr lang="en-US" sz="2400" dirty="0" err="1">
                <a:latin typeface="Times New Roman" panose="02020603050405020304" pitchFamily="18" charset="0"/>
                <a:cs typeface="Times New Roman" panose="02020603050405020304" pitchFamily="18" charset="0"/>
              </a:rPr>
              <a:t>Hoa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cúc</a:t>
            </a:r>
            <a:r>
              <a:rPr lang="en-US" sz="2400" dirty="0">
                <a:latin typeface="Times New Roman" panose="02020603050405020304" pitchFamily="18" charset="0"/>
                <a:cs typeface="Times New Roman" panose="02020603050405020304" pitchFamily="18" charset="0"/>
              </a:rPr>
              <a:t>.</a:t>
            </a:r>
          </a:p>
        </p:txBody>
      </p:sp>
      <p:sp>
        <p:nvSpPr>
          <p:cNvPr id="10" name="Rectangle: Rounded Corners 9">
            <a:extLst>
              <a:ext uri="{FF2B5EF4-FFF2-40B4-BE49-F238E27FC236}">
                <a16:creationId xmlns:a16="http://schemas.microsoft.com/office/drawing/2014/main" id="{E587FAFA-57CB-4573-B154-AD42D6F6762D}"/>
              </a:ext>
            </a:extLst>
          </p:cNvPr>
          <p:cNvSpPr/>
          <p:nvPr/>
        </p:nvSpPr>
        <p:spPr>
          <a:xfrm>
            <a:off x="5979225" y="4443330"/>
            <a:ext cx="4977158" cy="85502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D. </a:t>
            </a:r>
            <a:r>
              <a:rPr lang="en-US" sz="2400" dirty="0" err="1">
                <a:latin typeface="Times New Roman" panose="02020603050405020304" pitchFamily="18" charset="0"/>
                <a:cs typeface="Times New Roman" panose="02020603050405020304" pitchFamily="18" charset="0"/>
              </a:rPr>
              <a:t>Hoa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hoa</a:t>
            </a:r>
            <a:r>
              <a:rPr lang="en-US" sz="2400" dirty="0">
                <a:latin typeface="Times New Roman" panose="02020603050405020304" pitchFamily="18" charset="0"/>
                <a:cs typeface="Times New Roman" panose="02020603050405020304" pitchFamily="18" charset="0"/>
              </a:rPr>
              <a:t> tulip.</a:t>
            </a:r>
          </a:p>
        </p:txBody>
      </p:sp>
    </p:spTree>
    <p:extLst>
      <p:ext uri="{BB962C8B-B14F-4D97-AF65-F5344CB8AC3E}">
        <p14:creationId xmlns:p14="http://schemas.microsoft.com/office/powerpoint/2010/main" val="251045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8"/>
                                        </p:tgtEl>
                                      </p:cBhvr>
                                    </p:cmd>
                                  </p:childTnLst>
                                </p:cTn>
                              </p:par>
                              <p:par>
                                <p:cTn id="7" presetID="18" presetClass="entr" presetSubtype="12"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strips(downLeft)">
                                      <p:cBhvr>
                                        <p:cTn id="9" dur="500"/>
                                        <p:tgtEl>
                                          <p:spTgt spid="1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mph" presetSubtype="0" fill="hold" nodeType="clickEffect">
                                  <p:stCondLst>
                                    <p:cond delay="0"/>
                                  </p:stCondLst>
                                  <p:childTnLst>
                                    <p:animClr clrSpc="hsl" dir="cw">
                                      <p:cBhvr override="childStyle">
                                        <p:cTn id="33" dur="500" fill="hold"/>
                                        <p:tgtEl>
                                          <p:spTgt spid="7"/>
                                        </p:tgtEl>
                                        <p:attrNameLst>
                                          <p:attrName>style.color</p:attrName>
                                        </p:attrNameLst>
                                      </p:cBhvr>
                                      <p:by>
                                        <p:hsl h="7200000" s="0" l="0"/>
                                      </p:by>
                                    </p:animClr>
                                    <p:animClr clrSpc="hsl" dir="cw">
                                      <p:cBhvr>
                                        <p:cTn id="34" dur="500" fill="hold"/>
                                        <p:tgtEl>
                                          <p:spTgt spid="7"/>
                                        </p:tgtEl>
                                        <p:attrNameLst>
                                          <p:attrName>fillcolor</p:attrName>
                                        </p:attrNameLst>
                                      </p:cBhvr>
                                      <p:by>
                                        <p:hsl h="7200000" s="0" l="0"/>
                                      </p:by>
                                    </p:animClr>
                                    <p:animClr clrSpc="hsl" dir="cw">
                                      <p:cBhvr>
                                        <p:cTn id="35" dur="500" fill="hold"/>
                                        <p:tgtEl>
                                          <p:spTgt spid="7"/>
                                        </p:tgtEl>
                                        <p:attrNameLst>
                                          <p:attrName>stroke.color</p:attrName>
                                        </p:attrNameLst>
                                      </p:cBhvr>
                                      <p:by>
                                        <p:hsl h="7200000" s="0" l="0"/>
                                      </p:by>
                                    </p:animClr>
                                    <p:set>
                                      <p:cBhvr>
                                        <p:cTn id="36"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8"/>
                </p:tgtEl>
              </p:cMediaNode>
            </p:audio>
          </p:childTnLst>
        </p:cTn>
      </p:par>
    </p:tnLst>
    <p:bldLst>
      <p:bldP spid="12" grpId="0" animBg="1"/>
      <p:bldP spid="6" grpId="0" animBg="1"/>
      <p:bldP spid="7"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2000" r="-40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86F09-BC54-41B5-B60D-738CE26F948C}"/>
              </a:ext>
            </a:extLst>
          </p:cNvPr>
          <p:cNvSpPr>
            <a:spLocks noGrp="1"/>
          </p:cNvSpPr>
          <p:nvPr>
            <p:ph type="title"/>
          </p:nvPr>
        </p:nvSpPr>
        <p:spPr>
          <a:xfrm>
            <a:off x="-3273631" y="132135"/>
            <a:ext cx="10972800" cy="1143000"/>
          </a:xfrm>
        </p:spPr>
        <p:txBody>
          <a:bodyPr>
            <a:scene3d>
              <a:camera prst="orthographicFront"/>
              <a:lightRig rig="harsh" dir="t"/>
            </a:scene3d>
            <a:sp3d extrusionH="57150" prstMaterial="matte">
              <a:bevelT w="63500" h="12700" prst="angle"/>
              <a:contourClr>
                <a:schemeClr val="bg1">
                  <a:lumMod val="65000"/>
                </a:schemeClr>
              </a:contourClr>
            </a:sp3d>
          </a:bodyPr>
          <a:lstStyle/>
          <a:p>
            <a:r>
              <a:rPr lang="vi-VN" b="1" dirty="0">
                <a:ln/>
                <a:solidFill>
                  <a:schemeClr val="accent3"/>
                </a:solidFill>
              </a:rPr>
              <a:t>Nick Vujicic</a:t>
            </a:r>
          </a:p>
        </p:txBody>
      </p:sp>
      <p:sp>
        <p:nvSpPr>
          <p:cNvPr id="3" name="Title 1">
            <a:extLst>
              <a:ext uri="{FF2B5EF4-FFF2-40B4-BE49-F238E27FC236}">
                <a16:creationId xmlns:a16="http://schemas.microsoft.com/office/drawing/2014/main" id="{BC8749DA-EC6D-4E60-96C1-22FFE1BEA9CB}"/>
              </a:ext>
            </a:extLst>
          </p:cNvPr>
          <p:cNvSpPr txBox="1">
            <a:spLocks/>
          </p:cNvSpPr>
          <p:nvPr/>
        </p:nvSpPr>
        <p:spPr>
          <a:xfrm>
            <a:off x="609600" y="1187060"/>
            <a:ext cx="10972800" cy="1143000"/>
          </a:xfrm>
          <a:prstGeom prst="rect">
            <a:avLst/>
          </a:prstGeom>
        </p:spPr>
        <p:txBody>
          <a:bodyPr vert="horz" lIns="91440" tIns="45720" rIns="91440" bIns="45720" rtlCol="0" anchor="ctr">
            <a:normAutofit/>
            <a:scene3d>
              <a:camera prst="orthographicFront"/>
              <a:lightRig rig="harsh" dir="t"/>
            </a:scene3d>
            <a:sp3d extrusionH="57150" prstMaterial="matte">
              <a:bevelT w="63500" h="12700" prst="angle"/>
              <a:contourClr>
                <a:schemeClr val="bg1">
                  <a:lumMod val="65000"/>
                </a:schemeClr>
              </a:contourClr>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vi-VN" b="1" dirty="0">
              <a:ln/>
              <a:solidFill>
                <a:schemeClr val="accent3"/>
              </a:solidFill>
            </a:endParaRPr>
          </a:p>
        </p:txBody>
      </p:sp>
      <p:sp>
        <p:nvSpPr>
          <p:cNvPr id="4" name="Title 1">
            <a:extLst>
              <a:ext uri="{FF2B5EF4-FFF2-40B4-BE49-F238E27FC236}">
                <a16:creationId xmlns:a16="http://schemas.microsoft.com/office/drawing/2014/main" id="{8680928B-8476-4D29-AEC2-678349344C25}"/>
              </a:ext>
            </a:extLst>
          </p:cNvPr>
          <p:cNvSpPr txBox="1">
            <a:spLocks/>
          </p:cNvSpPr>
          <p:nvPr/>
        </p:nvSpPr>
        <p:spPr>
          <a:xfrm>
            <a:off x="609600" y="1187060"/>
            <a:ext cx="5981205" cy="5027198"/>
          </a:xfrm>
          <a:prstGeom prst="rect">
            <a:avLst/>
          </a:prstGeom>
        </p:spPr>
        <p:txBody>
          <a:bodyPr vert="horz" lIns="91440" tIns="45720" rIns="91440" bIns="45720" rtlCol="0" anchor="ctr">
            <a:normAutofit fontScale="62500" lnSpcReduction="20000"/>
            <a:scene3d>
              <a:camera prst="orthographicFront"/>
              <a:lightRig rig="harsh" dir="t"/>
            </a:scene3d>
            <a:sp3d extrusionH="57150" prstMaterial="matte">
              <a:bevelT w="63500" h="12700" prst="angle"/>
              <a:contourClr>
                <a:schemeClr val="bg1">
                  <a:lumMod val="65000"/>
                </a:schemeClr>
              </a:contourClr>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err="1">
                <a:latin typeface="Times New Roman" panose="02020603050405020304" pitchFamily="18" charset="0"/>
                <a:cs typeface="Times New Roman" panose="02020603050405020304" pitchFamily="18" charset="0"/>
              </a:rPr>
              <a:t>Tên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thật</a:t>
            </a:r>
            <a:r>
              <a:rPr lang="en-US" b="1" dirty="0">
                <a:latin typeface="Times New Roman" panose="02020603050405020304" pitchFamily="18" charset="0"/>
                <a:cs typeface="Times New Roman" panose="02020603050405020304" pitchFamily="18" charset="0"/>
              </a:rPr>
              <a:t> Nicholas James "Nick" Vujicic. </a:t>
            </a:r>
            <a:r>
              <a:rPr lang="en-US" b="1" dirty="0" err="1">
                <a:latin typeface="Times New Roman" panose="02020603050405020304" pitchFamily="18" charset="0"/>
                <a:cs typeface="Times New Roman" panose="02020603050405020304" pitchFamily="18" charset="0"/>
              </a:rPr>
              <a:t>S</a:t>
            </a:r>
            <a:r>
              <a:rPr lang="en-US" dirty="0" err="1">
                <a:latin typeface="Times New Roman" panose="02020603050405020304" pitchFamily="18" charset="0"/>
                <a:cs typeface="Times New Roman" panose="02020603050405020304" pitchFamily="18" charset="0"/>
              </a:rPr>
              <a:t>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4 </a:t>
            </a:r>
            <a:r>
              <a:rPr lang="en-US" dirty="0" err="1">
                <a:latin typeface="Times New Roman" panose="02020603050405020304" pitchFamily="18" charset="0"/>
                <a:cs typeface="Times New Roman" panose="02020603050405020304" pitchFamily="18" charset="0"/>
              </a:rPr>
              <a:t>tháng</a:t>
            </a:r>
            <a:r>
              <a:rPr lang="en-US" dirty="0">
                <a:latin typeface="Times New Roman" panose="02020603050405020304" pitchFamily="18" charset="0"/>
                <a:cs typeface="Times New Roman" panose="02020603050405020304" pitchFamily="18" charset="0"/>
              </a:rPr>
              <a:t> 12 </a:t>
            </a:r>
            <a:r>
              <a:rPr lang="en-US" dirty="0" err="1">
                <a:latin typeface="Times New Roman" panose="02020603050405020304" pitchFamily="18" charset="0"/>
                <a:cs typeface="Times New Roman" panose="02020603050405020304" pitchFamily="18" charset="0"/>
              </a:rPr>
              <a:t>năm</a:t>
            </a:r>
            <a:r>
              <a:rPr lang="en-US" dirty="0">
                <a:latin typeface="Times New Roman" panose="02020603050405020304" pitchFamily="18" charset="0"/>
                <a:cs typeface="Times New Roman" panose="02020603050405020304" pitchFamily="18" charset="0"/>
              </a:rPr>
              <a:t> 1982. </a:t>
            </a:r>
            <a:r>
              <a:rPr lang="vi-VN" dirty="0">
                <a:latin typeface="Times New Roman" panose="02020603050405020304" pitchFamily="18" charset="0"/>
                <a:cs typeface="Times New Roman" panose="02020603050405020304" pitchFamily="18" charset="0"/>
              </a:rPr>
              <a:t>là một </a:t>
            </a:r>
            <a:r>
              <a:rPr lang="en-US" dirty="0">
                <a:latin typeface="Times New Roman" panose="02020603050405020304" pitchFamily="18" charset="0"/>
                <a:cs typeface="Times New Roman" panose="02020603050405020304" pitchFamily="18" charset="0"/>
              </a:rPr>
              <a:t>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âm</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và nhà diễn thuyết truyền động lực người </a:t>
            </a:r>
            <a:r>
              <a:rPr lang="en-US" dirty="0" err="1">
                <a:latin typeface="Times New Roman" panose="02020603050405020304" pitchFamily="18" charset="0"/>
                <a:cs typeface="Times New Roman" panose="02020603050405020304" pitchFamily="18" charset="0"/>
              </a:rPr>
              <a:t>Úc</a:t>
            </a:r>
            <a:r>
              <a:rPr lang="vi-VN" dirty="0">
                <a:latin typeface="Times New Roman" panose="02020603050405020304" pitchFamily="18" charset="0"/>
                <a:cs typeface="Times New Roman" panose="02020603050405020304" pitchFamily="18" charset="0"/>
              </a:rPr>
              <a:t> gốc </a:t>
            </a:r>
            <a:r>
              <a:rPr lang="en-US" dirty="0">
                <a:latin typeface="Times New Roman" panose="02020603050405020304" pitchFamily="18" charset="0"/>
                <a:cs typeface="Times New Roman" panose="02020603050405020304" pitchFamily="18" charset="0"/>
              </a:rPr>
              <a:t>Serbia</a:t>
            </a:r>
            <a:r>
              <a:rPr lang="vi-VN" dirty="0">
                <a:latin typeface="Times New Roman" panose="02020603050405020304" pitchFamily="18" charset="0"/>
                <a:cs typeface="Times New Roman" panose="02020603050405020304" pitchFamily="18" charset="0"/>
              </a:rPr>
              <a:t>, </a:t>
            </a:r>
            <a:r>
              <a:rPr lang="vi-VN" dirty="0">
                <a:solidFill>
                  <a:srgbClr val="3333FF"/>
                </a:solidFill>
                <a:latin typeface="Times New Roman" panose="02020603050405020304" pitchFamily="18" charset="0"/>
                <a:cs typeface="Times New Roman" panose="02020603050405020304" pitchFamily="18" charset="0"/>
              </a:rPr>
              <a:t>khi được sinh ra đã </a:t>
            </a:r>
            <a:r>
              <a:rPr lang="en-US" dirty="0" err="1">
                <a:solidFill>
                  <a:srgbClr val="3333FF"/>
                </a:solidFill>
                <a:latin typeface="Times New Roman" panose="02020603050405020304" pitchFamily="18" charset="0"/>
                <a:cs typeface="Times New Roman" panose="02020603050405020304" pitchFamily="18" charset="0"/>
              </a:rPr>
              <a:t>không</a:t>
            </a:r>
            <a:r>
              <a:rPr lang="en-US" dirty="0">
                <a:solidFill>
                  <a:srgbClr val="3333FF"/>
                </a:solidFill>
                <a:latin typeface="Times New Roman" panose="02020603050405020304" pitchFamily="18" charset="0"/>
                <a:cs typeface="Times New Roman" panose="02020603050405020304" pitchFamily="18" charset="0"/>
              </a:rPr>
              <a:t> </a:t>
            </a:r>
            <a:r>
              <a:rPr lang="en-US" dirty="0" err="1">
                <a:solidFill>
                  <a:srgbClr val="3333FF"/>
                </a:solidFill>
                <a:latin typeface="Times New Roman" panose="02020603050405020304" pitchFamily="18" charset="0"/>
                <a:cs typeface="Times New Roman" panose="02020603050405020304" pitchFamily="18" charset="0"/>
              </a:rPr>
              <a:t>có</a:t>
            </a:r>
            <a:r>
              <a:rPr lang="en-US" dirty="0">
                <a:solidFill>
                  <a:srgbClr val="3333FF"/>
                </a:solidFill>
                <a:latin typeface="Times New Roman" panose="02020603050405020304" pitchFamily="18" charset="0"/>
                <a:cs typeface="Times New Roman" panose="02020603050405020304" pitchFamily="18" charset="0"/>
              </a:rPr>
              <a:t> </a:t>
            </a:r>
            <a:r>
              <a:rPr lang="en-US" dirty="0" err="1">
                <a:solidFill>
                  <a:srgbClr val="3333FF"/>
                </a:solidFill>
                <a:latin typeface="Times New Roman" panose="02020603050405020304" pitchFamily="18" charset="0"/>
                <a:cs typeface="Times New Roman" panose="02020603050405020304" pitchFamily="18" charset="0"/>
              </a:rPr>
              <a:t>tứ</a:t>
            </a:r>
            <a:r>
              <a:rPr lang="en-US" dirty="0">
                <a:solidFill>
                  <a:srgbClr val="3333FF"/>
                </a:solidFill>
                <a:latin typeface="Times New Roman" panose="02020603050405020304" pitchFamily="18" charset="0"/>
                <a:cs typeface="Times New Roman" panose="02020603050405020304" pitchFamily="18" charset="0"/>
              </a:rPr>
              <a:t> chi</a:t>
            </a:r>
            <a:r>
              <a:rPr lang="vi-VN" dirty="0">
                <a:latin typeface="Times New Roman" panose="02020603050405020304" pitchFamily="18" charset="0"/>
                <a:cs typeface="Times New Roman" panose="02020603050405020304" pitchFamily="18" charset="0"/>
              </a:rPr>
              <a:t>. Nick 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tetra-</a:t>
            </a:r>
            <a:r>
              <a:rPr lang="en-US" dirty="0" err="1">
                <a:latin typeface="Times New Roman" panose="02020603050405020304" pitchFamily="18" charset="0"/>
                <a:cs typeface="Times New Roman" panose="02020603050405020304" pitchFamily="18" charset="0"/>
              </a:rPr>
              <a:t>amelia</a:t>
            </a:r>
            <a:r>
              <a:rPr lang="vi-VN" dirty="0">
                <a:latin typeface="Times New Roman" panose="02020603050405020304" pitchFamily="18" charset="0"/>
                <a:cs typeface="Times New Roman" panose="02020603050405020304" pitchFamily="18" charset="0"/>
              </a:rPr>
              <a:t> bẩm sinh, một loại rối loạn hiếm gặp, gây ra sự thiếu vắng cả bốn chi. Từ thuở ấu thơ, anh đã phải đấu tranh cả về </a:t>
            </a:r>
            <a:r>
              <a:rPr lang="vi-VN" dirty="0">
                <a:solidFill>
                  <a:srgbClr val="3333FF"/>
                </a:solidFill>
                <a:latin typeface="Times New Roman" panose="02020603050405020304" pitchFamily="18" charset="0"/>
                <a:cs typeface="Times New Roman" panose="02020603050405020304" pitchFamily="18" charset="0"/>
              </a:rPr>
              <a:t>tinh thần, tình cảm cũng như thể xác</a:t>
            </a:r>
            <a:r>
              <a:rPr lang="vi-VN" dirty="0">
                <a:latin typeface="Times New Roman" panose="02020603050405020304" pitchFamily="18" charset="0"/>
                <a:cs typeface="Times New Roman" panose="02020603050405020304" pitchFamily="18" charset="0"/>
              </a:rPr>
              <a:t>, nhưng rồi cuối cùng anh đã quyết định đối mặt với khuyết tật của mình. </a:t>
            </a:r>
            <a:endParaRPr lang="en-US" b="1" dirty="0">
              <a:latin typeface="Times New Roman" panose="02020603050405020304" pitchFamily="18" charset="0"/>
              <a:cs typeface="Times New Roman" panose="02020603050405020304" pitchFamily="18" charset="0"/>
            </a:endParaRPr>
          </a:p>
          <a:p>
            <a:pPr algn="l"/>
            <a:endParaRPr lang="vi-VN" sz="2800" b="1" dirty="0">
              <a:ln/>
              <a:solidFill>
                <a:schemeClr val="accent3"/>
              </a:solidFill>
            </a:endParaRPr>
          </a:p>
        </p:txBody>
      </p:sp>
    </p:spTree>
    <p:extLst>
      <p:ext uri="{BB962C8B-B14F-4D97-AF65-F5344CB8AC3E}">
        <p14:creationId xmlns:p14="http://schemas.microsoft.com/office/powerpoint/2010/main" val="280670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125" autoRev="1" fill="hold">
                                          <p:stCondLst>
                                            <p:cond delay="0"/>
                                          </p:stCondLst>
                                        </p:cTn>
                                        <p:tgtEl>
                                          <p:spTgt spid="2"/>
                                        </p:tgtEl>
                                        <p:attrNameLst>
                                          <p:attrName>ppt_w</p:attrName>
                                        </p:attrNameLst>
                                      </p:cBhvr>
                                    </p:anim>
                                    <p:anim by="(#ppt_w*0.50)" calcmode="lin" valueType="num">
                                      <p:cBhvr>
                                        <p:cTn id="8" dur="125" decel="50000" autoRev="1" fill="hold">
                                          <p:stCondLst>
                                            <p:cond delay="0"/>
                                          </p:stCondLst>
                                        </p:cTn>
                                        <p:tgtEl>
                                          <p:spTgt spid="2"/>
                                        </p:tgtEl>
                                        <p:attrNameLst>
                                          <p:attrName>ppt_x</p:attrName>
                                        </p:attrNameLst>
                                      </p:cBhvr>
                                    </p:anim>
                                    <p:anim from="(-#ppt_h/2)" to="(#ppt_y)" calcmode="lin" valueType="num">
                                      <p:cBhvr>
                                        <p:cTn id="9" dur="250" fill="hold">
                                          <p:stCondLst>
                                            <p:cond delay="0"/>
                                          </p:stCondLst>
                                        </p:cTn>
                                        <p:tgtEl>
                                          <p:spTgt spid="2"/>
                                        </p:tgtEl>
                                        <p:attrNameLst>
                                          <p:attrName>ppt_y</p:attrName>
                                        </p:attrNameLst>
                                      </p:cBhvr>
                                    </p:anim>
                                    <p:animRot by="21600000">
                                      <p:cBhvr>
                                        <p:cTn id="10" dur="250" fill="hold">
                                          <p:stCondLst>
                                            <p:cond delay="0"/>
                                          </p:stCondLst>
                                        </p:cTn>
                                        <p:tgtEl>
                                          <p:spTgt spid="2"/>
                                        </p:tgtEl>
                                        <p:attrNameLst>
                                          <p:attrName>r</p:attrName>
                                        </p:attrNameLst>
                                      </p:cBhvr>
                                    </p:animRot>
                                  </p:childTnLst>
                                </p:cTn>
                              </p:par>
                              <p:par>
                                <p:cTn id="11" presetID="52"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Scale>
                                      <p:cBhvr>
                                        <p:cTn id="13" dur="1000" decel="50000" fill="hold">
                                          <p:stCondLst>
                                            <p:cond delay="0"/>
                                          </p:stCondLst>
                                        </p:cTn>
                                        <p:tgtEl>
                                          <p:spTgt spid="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4">
                                            <p:txEl>
                                              <p:pRg st="0" end="0"/>
                                            </p:txEl>
                                          </p:spTgt>
                                        </p:tgtEl>
                                        <p:attrNameLst>
                                          <p:attrName>ppt_x</p:attrName>
                                          <p:attrName>ppt_y</p:attrName>
                                        </p:attrNameLst>
                                      </p:cBhvr>
                                    </p:animMotion>
                                    <p:animEffect transition="in" filter="fade">
                                      <p:cBhvr>
                                        <p:cTn id="15"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TotalTime>
  <Words>377</Words>
  <Application>Microsoft Office PowerPoint</Application>
  <PresentationFormat>Màn hình rộng</PresentationFormat>
  <Paragraphs>27</Paragraphs>
  <Slides>10</Slides>
  <Notes>0</Notes>
  <HiddenSlides>0</HiddenSlides>
  <MMClips>9</MMClips>
  <ScaleCrop>false</ScaleCrop>
  <HeadingPairs>
    <vt:vector size="6" baseType="variant">
      <vt:variant>
        <vt:lpstr>Phông được Dùng</vt:lpstr>
      </vt:variant>
      <vt:variant>
        <vt:i4>5</vt:i4>
      </vt:variant>
      <vt:variant>
        <vt:lpstr>Chủ đề</vt:lpstr>
      </vt:variant>
      <vt:variant>
        <vt:i4>2</vt:i4>
      </vt:variant>
      <vt:variant>
        <vt:lpstr>Tiêu đề Bản chiếu</vt:lpstr>
      </vt:variant>
      <vt:variant>
        <vt:i4>10</vt:i4>
      </vt:variant>
    </vt:vector>
  </HeadingPairs>
  <TitlesOfParts>
    <vt:vector size="17" baseType="lpstr">
      <vt:lpstr>Arial</vt:lpstr>
      <vt:lpstr>Calibri</vt:lpstr>
      <vt:lpstr>Calibri Light</vt:lpstr>
      <vt:lpstr>Times New Roman</vt:lpstr>
      <vt:lpstr>Times New Roman (Headings)</vt:lpstr>
      <vt:lpstr>Office Theme</vt:lpstr>
      <vt:lpstr>1_Office Theme</vt:lpstr>
      <vt:lpstr>MINI GAME</vt:lpstr>
      <vt:lpstr>Bản trình bày PowerPoint</vt:lpstr>
      <vt:lpstr>Có 5 mảnh ghép trên màn hình, tương ứng với 4 câu hỏi bình thường và 1 câu hỏi đặc biệt. Đối với câu hỏi bình thường: Ẩn đằng sau mảnh ghép là những câu hỏi, trả lời đúng đáp án thì mảnh ghép sẽ biến mất lộ diện ra tấm ảnh nhân vật đặt biệt. Trả lời sai mảnh ghép bị khóa, hóa đen và bị che đi. Đối với câu đặc biệt (Câu 5 – Chỉ mở khi trả lời ít nhất 2 câu bình thường ): Trả lời đúng câu hỏi đặc biệt sẽ giải mã toàn bộ các mảnh ghép bức ản.</vt:lpstr>
      <vt:lpstr>Nick Vujicic</vt:lpstr>
      <vt:lpstr>Bản trình bày PowerPoint</vt:lpstr>
      <vt:lpstr>Bản trình bày PowerPoint</vt:lpstr>
      <vt:lpstr>Bản trình bày PowerPoint</vt:lpstr>
      <vt:lpstr>Bản trình bày PowerPoint</vt:lpstr>
      <vt:lpstr>Nick Vujicic</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Thanh Dat</dc:creator>
  <cp:lastModifiedBy>Nguyen Thanh Dat</cp:lastModifiedBy>
  <cp:revision>56</cp:revision>
  <dcterms:created xsi:type="dcterms:W3CDTF">2020-06-08T14:55:30Z</dcterms:created>
  <dcterms:modified xsi:type="dcterms:W3CDTF">2021-07-18T13:39:11Z</dcterms:modified>
</cp:coreProperties>
</file>